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0" r:id="rId4"/>
    <p:sldMasterId id="2147483682" r:id="rId5"/>
    <p:sldMasterId id="2147483694" r:id="rId6"/>
  </p:sldMasterIdLst>
  <p:sldIdLst>
    <p:sldId id="318" r:id="rId7"/>
    <p:sldId id="317" r:id="rId8"/>
    <p:sldId id="313" r:id="rId9"/>
    <p:sldId id="324" r:id="rId10"/>
    <p:sldId id="350" r:id="rId11"/>
    <p:sldId id="330" r:id="rId12"/>
    <p:sldId id="325" r:id="rId13"/>
    <p:sldId id="327" r:id="rId14"/>
    <p:sldId id="329" r:id="rId15"/>
    <p:sldId id="351" r:id="rId16"/>
    <p:sldId id="331" r:id="rId17"/>
    <p:sldId id="320" r:id="rId18"/>
    <p:sldId id="321" r:id="rId19"/>
    <p:sldId id="336" r:id="rId20"/>
    <p:sldId id="352" r:id="rId21"/>
    <p:sldId id="337" r:id="rId22"/>
    <p:sldId id="339" r:id="rId23"/>
    <p:sldId id="340" r:id="rId24"/>
    <p:sldId id="342" r:id="rId25"/>
    <p:sldId id="344" r:id="rId26"/>
    <p:sldId id="346" r:id="rId27"/>
    <p:sldId id="347" r:id="rId28"/>
    <p:sldId id="348" r:id="rId29"/>
    <p:sldId id="349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FF"/>
    <a:srgbClr val="FFFF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58" autoAdjust="0"/>
    <p:restoredTop sz="94619" autoAdjust="0"/>
  </p:normalViewPr>
  <p:slideViewPr>
    <p:cSldViewPr snapToGrid="0">
      <p:cViewPr varScale="1">
        <p:scale>
          <a:sx n="92" d="100"/>
          <a:sy n="92" d="100"/>
        </p:scale>
        <p:origin x="84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8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12/6/2022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69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12/6/2022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33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circle/>
      </p:transition>
    </mc:Choice>
    <mc:Fallback xmlns="">
      <p:transition spd="slow">
        <p:circle/>
      </p:transition>
    </mc:Fallback>
  </mc:AlternateContent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62D6E202-B606-4609-B914-27C9371A1F6D}" type="datetime1">
              <a:rPr lang="en-US" smtClean="0"/>
              <a:t>12/6/2022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26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circle/>
      </p:transition>
    </mc:Choice>
    <mc:Fallback xmlns="">
      <p:transition spd="slow">
        <p:circle/>
      </p:transition>
    </mc:Fallback>
  </mc:AlternateContent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12/6/2022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02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12/6/2022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08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7669AF7-7BEB-44E4-9852-375E34362B5B}" type="datetime1">
              <a:rPr lang="en-US" smtClean="0"/>
              <a:t>12/6/2022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3716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12/6/2022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52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12/6/2022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23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12/6/2022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65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12/6/2022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80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EA474-078D-4E9B-9B14-09A87B19DC46}" type="datetime1">
              <a:rPr lang="en-US" smtClean="0"/>
              <a:t>12/6/2022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86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12/6/2022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37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circle/>
      </p:transition>
    </mc:Choice>
    <mc:Fallback xmlns="">
      <p:transition spd="slow">
        <p:circl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7D986-8816-4272-A432-0437A28A9828}" type="datetime1">
              <a:rPr lang="en-US" smtClean="0"/>
              <a:t>12/6/2022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83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12/6/2022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9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62D6E202-B606-4609-B914-27C9371A1F6D}" type="datetime1">
              <a:rPr lang="en-US" smtClean="0"/>
              <a:t>12/6/2022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45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12/6/2022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3668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12/6/2022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9828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7669AF7-7BEB-44E4-9852-375E34362B5B}" type="datetime1">
              <a:rPr lang="en-US" smtClean="0"/>
              <a:t>12/6/2022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7634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12/6/2022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7893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12/6/2022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0575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12/6/2022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9180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12/6/2022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145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7669AF7-7BEB-44E4-9852-375E34362B5B}" type="datetime1">
              <a:rPr lang="en-US" smtClean="0"/>
              <a:t>12/6/2022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7352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900">
        <p:circle/>
      </p:transition>
    </mc:Choice>
    <mc:Fallback xmlns="">
      <p:transition spd="slow">
        <p:circl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EA474-078D-4E9B-9B14-09A87B19DC46}" type="datetime1">
              <a:rPr lang="en-US" smtClean="0"/>
              <a:t>12/6/2022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4898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7D986-8816-4272-A432-0437A28A9828}" type="datetime1">
              <a:rPr lang="en-US" smtClean="0"/>
              <a:t>12/6/2022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7318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12/6/2022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824750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62D6E202-B606-4609-B914-27C9371A1F6D}" type="datetime1">
              <a:rPr lang="en-US" smtClean="0"/>
              <a:t>12/6/2022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434250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12/6/2022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57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12/6/2022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51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12/6/2022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17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12/6/2022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66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EA474-078D-4E9B-9B14-09A87B19DC46}" type="datetime1">
              <a:rPr lang="en-US" smtClean="0"/>
              <a:t>12/6/2022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50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7D986-8816-4272-A432-0437A28A9828}" type="datetime1">
              <a:rPr lang="en-US" smtClean="0"/>
              <a:t>12/6/2022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60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62D6E202-B606-4609-B914-27C9371A1F6D}" type="datetime1">
              <a:rPr lang="en-US" smtClean="0"/>
              <a:t>12/6/2022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0335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mc:AlternateContent xmlns:mc="http://schemas.openxmlformats.org/markup-compatibility/2006" xmlns:p14="http://schemas.microsoft.com/office/powerpoint/2010/main">
    <mc:Choice Requires="p14">
      <p:transition spd="slow" p14:dur="900">
        <p:circle/>
      </p:transition>
    </mc:Choice>
    <mc:Fallback xmlns="">
      <p:transition spd="slow">
        <p:circl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62D6E202-B606-4609-B914-27C9371A1F6D}" type="datetime1">
              <a:rPr lang="en-US" smtClean="0"/>
              <a:t>12/6/2022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3363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62D6E202-B606-4609-B914-27C9371A1F6D}" type="datetime1">
              <a:rPr lang="en-US" smtClean="0"/>
              <a:t>12/6/2022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3280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Relationship Id="rId9" Type="http://schemas.openxmlformats.org/officeDocument/2006/relationships/image" Target="../media/image1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eg"/><Relationship Id="rId3" Type="http://schemas.openxmlformats.org/officeDocument/2006/relationships/image" Target="../media/image108.png"/><Relationship Id="rId7" Type="http://schemas.openxmlformats.org/officeDocument/2006/relationships/image" Target="../media/image132.jpeg"/><Relationship Id="rId12" Type="http://schemas.openxmlformats.org/officeDocument/2006/relationships/image" Target="../media/image135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1.jpeg"/><Relationship Id="rId11" Type="http://schemas.openxmlformats.org/officeDocument/2006/relationships/image" Target="../media/image57.png"/><Relationship Id="rId5" Type="http://schemas.openxmlformats.org/officeDocument/2006/relationships/image" Target="../media/image130.png"/><Relationship Id="rId10" Type="http://schemas.openxmlformats.org/officeDocument/2006/relationships/image" Target="../media/image134.jpeg"/><Relationship Id="rId4" Type="http://schemas.openxmlformats.org/officeDocument/2006/relationships/image" Target="../media/image109.png"/><Relationship Id="rId9" Type="http://schemas.openxmlformats.org/officeDocument/2006/relationships/image" Target="cid:E854FCF0-9C7B-4E5F-AB2B-4C9308C3A6C5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13" Type="http://schemas.openxmlformats.org/officeDocument/2006/relationships/image" Target="../media/image141.png"/><Relationship Id="rId3" Type="http://schemas.openxmlformats.org/officeDocument/2006/relationships/image" Target="../media/image136.png"/><Relationship Id="rId7" Type="http://schemas.openxmlformats.org/officeDocument/2006/relationships/image" Target="cid:F895BEAC-F410-4BC5-9ED6-3A3BEF127F85" TargetMode="External"/><Relationship Id="rId12" Type="http://schemas.openxmlformats.org/officeDocument/2006/relationships/image" Target="../media/image132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9.png"/><Relationship Id="rId11" Type="http://schemas.openxmlformats.org/officeDocument/2006/relationships/image" Target="../media/image109.png"/><Relationship Id="rId5" Type="http://schemas.openxmlformats.org/officeDocument/2006/relationships/image" Target="../media/image138.jpeg"/><Relationship Id="rId10" Type="http://schemas.openxmlformats.org/officeDocument/2006/relationships/image" Target="../media/image108.png"/><Relationship Id="rId4" Type="http://schemas.openxmlformats.org/officeDocument/2006/relationships/image" Target="../media/image137.png"/><Relationship Id="rId9" Type="http://schemas.openxmlformats.org/officeDocument/2006/relationships/image" Target="../media/image10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cid:DEE6B1CD-0364-48A0-90FA-8C4869BADE4A" TargetMode="External"/><Relationship Id="rId13" Type="http://schemas.openxmlformats.org/officeDocument/2006/relationships/image" Target="../media/image132.jpeg"/><Relationship Id="rId3" Type="http://schemas.openxmlformats.org/officeDocument/2006/relationships/image" Target="../media/image142.png"/><Relationship Id="rId7" Type="http://schemas.openxmlformats.org/officeDocument/2006/relationships/image" Target="../media/image144.png"/><Relationship Id="rId12" Type="http://schemas.openxmlformats.org/officeDocument/2006/relationships/image" Target="../media/image10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7.xml"/><Relationship Id="rId6" Type="http://schemas.openxmlformats.org/officeDocument/2006/relationships/image" Target="cid:C5A52F93-1A83-4CA6-A80D-715DFD601866" TargetMode="External"/><Relationship Id="rId11" Type="http://schemas.openxmlformats.org/officeDocument/2006/relationships/image" Target="../media/image108.png"/><Relationship Id="rId5" Type="http://schemas.openxmlformats.org/officeDocument/2006/relationships/image" Target="../media/image143.png"/><Relationship Id="rId15" Type="http://schemas.openxmlformats.org/officeDocument/2006/relationships/image" Target="../media/image147.png"/><Relationship Id="rId10" Type="http://schemas.openxmlformats.org/officeDocument/2006/relationships/image" Target="../media/image107.png"/><Relationship Id="rId4" Type="http://schemas.openxmlformats.org/officeDocument/2006/relationships/image" Target="../media/image136.png"/><Relationship Id="rId9" Type="http://schemas.openxmlformats.org/officeDocument/2006/relationships/image" Target="../media/image145.png"/><Relationship Id="rId14" Type="http://schemas.openxmlformats.org/officeDocument/2006/relationships/image" Target="../media/image14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148.jpeg"/><Relationship Id="rId7" Type="http://schemas.openxmlformats.org/officeDocument/2006/relationships/image" Target="cid:84329457-4852-4CD4-A7EC-BC9BA95B8742" TargetMode="External"/><Relationship Id="rId12" Type="http://schemas.openxmlformats.org/officeDocument/2006/relationships/image" Target="../media/image41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0.png"/><Relationship Id="rId11" Type="http://schemas.openxmlformats.org/officeDocument/2006/relationships/image" Target="cid:CA422647-0DFD-4A2F-A209-1878AF4DDDBF" TargetMode="External"/><Relationship Id="rId5" Type="http://schemas.openxmlformats.org/officeDocument/2006/relationships/image" Target="cid:FE359563-01D1-4FFC-ACF5-73D4F376C4FA" TargetMode="External"/><Relationship Id="rId10" Type="http://schemas.openxmlformats.org/officeDocument/2006/relationships/image" Target="../media/image152.png"/><Relationship Id="rId4" Type="http://schemas.openxmlformats.org/officeDocument/2006/relationships/image" Target="../media/image149.png"/><Relationship Id="rId9" Type="http://schemas.openxmlformats.org/officeDocument/2006/relationships/image" Target="cid:24A26687-F55A-4134-8532-811594B8B07C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image" Target="../media/image153.png"/><Relationship Id="rId7" Type="http://schemas.openxmlformats.org/officeDocument/2006/relationships/image" Target="cid:FFC3D5BA-2A24-4D48-BBD1-0EBCE87397E3" TargetMode="Externa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4.png"/><Relationship Id="rId11" Type="http://schemas.openxmlformats.org/officeDocument/2006/relationships/image" Target="../media/image156.png"/><Relationship Id="rId5" Type="http://schemas.openxmlformats.org/officeDocument/2006/relationships/image" Target="../media/image148.jpeg"/><Relationship Id="rId10" Type="http://schemas.openxmlformats.org/officeDocument/2006/relationships/image" Target="cid:CA422647-0DFD-4A2F-A209-1878AF4DDDBF" TargetMode="External"/><Relationship Id="rId4" Type="http://schemas.openxmlformats.org/officeDocument/2006/relationships/image" Target="cid:ED97E28C-D916-4DBE-9C97-5AA0332102FD" TargetMode="External"/><Relationship Id="rId9" Type="http://schemas.openxmlformats.org/officeDocument/2006/relationships/image" Target="../media/image1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15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jpeg"/><Relationship Id="rId3" Type="http://schemas.openxmlformats.org/officeDocument/2006/relationships/image" Target="../media/image160.jpeg"/><Relationship Id="rId7" Type="http://schemas.openxmlformats.org/officeDocument/2006/relationships/image" Target="../media/image16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63.jpeg"/><Relationship Id="rId5" Type="http://schemas.openxmlformats.org/officeDocument/2006/relationships/image" Target="../media/image162.png"/><Relationship Id="rId4" Type="http://schemas.openxmlformats.org/officeDocument/2006/relationships/image" Target="../media/image161.png"/><Relationship Id="rId9" Type="http://schemas.openxmlformats.org/officeDocument/2006/relationships/image" Target="../media/image16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jpeg"/><Relationship Id="rId3" Type="http://schemas.openxmlformats.org/officeDocument/2006/relationships/image" Target="../media/image167.jpeg"/><Relationship Id="rId7" Type="http://schemas.openxmlformats.org/officeDocument/2006/relationships/image" Target="../media/image17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70.png"/><Relationship Id="rId5" Type="http://schemas.openxmlformats.org/officeDocument/2006/relationships/image" Target="../media/image169.jpeg"/><Relationship Id="rId10" Type="http://schemas.openxmlformats.org/officeDocument/2006/relationships/image" Target="../media/image174.png"/><Relationship Id="rId4" Type="http://schemas.openxmlformats.org/officeDocument/2006/relationships/image" Target="../media/image168.png"/><Relationship Id="rId9" Type="http://schemas.openxmlformats.org/officeDocument/2006/relationships/image" Target="../media/image173.jpe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39" Type="http://schemas.openxmlformats.org/officeDocument/2006/relationships/image" Target="../media/image44.png"/><Relationship Id="rId21" Type="http://schemas.openxmlformats.org/officeDocument/2006/relationships/image" Target="../media/image26.png"/><Relationship Id="rId34" Type="http://schemas.openxmlformats.org/officeDocument/2006/relationships/image" Target="../media/image39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33" Type="http://schemas.openxmlformats.org/officeDocument/2006/relationships/image" Target="../media/image38.png"/><Relationship Id="rId38" Type="http://schemas.openxmlformats.org/officeDocument/2006/relationships/image" Target="../media/image43.pn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29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image" Target="../media/image29.png"/><Relationship Id="rId32" Type="http://schemas.openxmlformats.org/officeDocument/2006/relationships/image" Target="../media/image37.png"/><Relationship Id="rId37" Type="http://schemas.openxmlformats.org/officeDocument/2006/relationships/image" Target="../media/image42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28" Type="http://schemas.openxmlformats.org/officeDocument/2006/relationships/image" Target="../media/image33.png"/><Relationship Id="rId36" Type="http://schemas.openxmlformats.org/officeDocument/2006/relationships/image" Target="../media/image41.png"/><Relationship Id="rId10" Type="http://schemas.openxmlformats.org/officeDocument/2006/relationships/image" Target="../media/image15.jpeg"/><Relationship Id="rId19" Type="http://schemas.openxmlformats.org/officeDocument/2006/relationships/image" Target="../media/image24.png"/><Relationship Id="rId31" Type="http://schemas.openxmlformats.org/officeDocument/2006/relationships/image" Target="../media/image36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32.png"/><Relationship Id="rId30" Type="http://schemas.openxmlformats.org/officeDocument/2006/relationships/image" Target="../media/image35.png"/><Relationship Id="rId35" Type="http://schemas.openxmlformats.org/officeDocument/2006/relationships/image" Target="../media/image40.png"/><Relationship Id="rId8" Type="http://schemas.openxmlformats.org/officeDocument/2006/relationships/image" Target="../media/image13.png"/><Relationship Id="rId3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78.png"/><Relationship Id="rId5" Type="http://schemas.openxmlformats.org/officeDocument/2006/relationships/image" Target="../media/image177.jpeg"/><Relationship Id="rId4" Type="http://schemas.openxmlformats.org/officeDocument/2006/relationships/image" Target="../media/image17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jpeg"/><Relationship Id="rId3" Type="http://schemas.openxmlformats.org/officeDocument/2006/relationships/image" Target="cid:C96B4532-E02A-49E0-A8A7-A5542AF96F4C" TargetMode="External"/><Relationship Id="rId7" Type="http://schemas.openxmlformats.org/officeDocument/2006/relationships/image" Target="../media/image182.jp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8.xml"/><Relationship Id="rId6" Type="http://schemas.openxmlformats.org/officeDocument/2006/relationships/image" Target="cid:F6AE7040-CC20-4E1C-9A60-C695BE6188D5" TargetMode="External"/><Relationship Id="rId5" Type="http://schemas.openxmlformats.org/officeDocument/2006/relationships/image" Target="../media/image181.jpeg"/><Relationship Id="rId4" Type="http://schemas.openxmlformats.org/officeDocument/2006/relationships/image" Target="../media/image180.png"/><Relationship Id="rId9" Type="http://schemas.openxmlformats.org/officeDocument/2006/relationships/image" Target="../media/image18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87.jpeg"/><Relationship Id="rId5" Type="http://schemas.openxmlformats.org/officeDocument/2006/relationships/image" Target="../media/image186.jpeg"/><Relationship Id="rId4" Type="http://schemas.openxmlformats.org/officeDocument/2006/relationships/image" Target="../media/image18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hyperlink" Target="mailto:rochalespaintspot@gmail.com" TargetMode="Externa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9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2" Type="http://schemas.openxmlformats.org/officeDocument/2006/relationships/image" Target="../media/image57.png"/><Relationship Id="rId16" Type="http://schemas.openxmlformats.org/officeDocument/2006/relationships/image" Target="../media/image9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5" Type="http://schemas.openxmlformats.org/officeDocument/2006/relationships/image" Target="../media/image93.png"/><Relationship Id="rId10" Type="http://schemas.openxmlformats.org/officeDocument/2006/relationships/image" Target="../media/image88.png"/><Relationship Id="rId4" Type="http://schemas.openxmlformats.org/officeDocument/2006/relationships/image" Target="../media/image82.jpeg"/><Relationship Id="rId9" Type="http://schemas.openxmlformats.org/officeDocument/2006/relationships/image" Target="../media/image87.jpeg"/><Relationship Id="rId14" Type="http://schemas.openxmlformats.org/officeDocument/2006/relationships/image" Target="../media/image9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4.png"/><Relationship Id="rId3" Type="http://schemas.openxmlformats.org/officeDocument/2006/relationships/image" Target="../media/image96.png"/><Relationship Id="rId7" Type="http://schemas.openxmlformats.org/officeDocument/2006/relationships/image" Target="../media/image99.png"/><Relationship Id="rId12" Type="http://schemas.openxmlformats.org/officeDocument/2006/relationships/image" Target="../media/image103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8.png"/><Relationship Id="rId11" Type="http://schemas.openxmlformats.org/officeDocument/2006/relationships/image" Target="../media/image102.png"/><Relationship Id="rId5" Type="http://schemas.openxmlformats.org/officeDocument/2006/relationships/image" Target="../media/image97.png"/><Relationship Id="rId10" Type="http://schemas.openxmlformats.org/officeDocument/2006/relationships/image" Target="../media/image101.png"/><Relationship Id="rId4" Type="http://schemas.openxmlformats.org/officeDocument/2006/relationships/image" Target="../media/image57.png"/><Relationship Id="rId9" Type="http://schemas.openxmlformats.org/officeDocument/2006/relationships/image" Target="../media/image6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13" Type="http://schemas.openxmlformats.org/officeDocument/2006/relationships/image" Target="../media/image116.png"/><Relationship Id="rId18" Type="http://schemas.openxmlformats.org/officeDocument/2006/relationships/image" Target="../media/image121.png"/><Relationship Id="rId3" Type="http://schemas.openxmlformats.org/officeDocument/2006/relationships/image" Target="../media/image106.png"/><Relationship Id="rId7" Type="http://schemas.openxmlformats.org/officeDocument/2006/relationships/image" Target="../media/image110.jpeg"/><Relationship Id="rId12" Type="http://schemas.openxmlformats.org/officeDocument/2006/relationships/image" Target="../media/image115.jpeg"/><Relationship Id="rId17" Type="http://schemas.openxmlformats.org/officeDocument/2006/relationships/image" Target="../media/image120.png"/><Relationship Id="rId2" Type="http://schemas.openxmlformats.org/officeDocument/2006/relationships/image" Target="../media/image105.png"/><Relationship Id="rId16" Type="http://schemas.openxmlformats.org/officeDocument/2006/relationships/image" Target="../media/image1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9.png"/><Relationship Id="rId11" Type="http://schemas.openxmlformats.org/officeDocument/2006/relationships/image" Target="../media/image114.png"/><Relationship Id="rId5" Type="http://schemas.openxmlformats.org/officeDocument/2006/relationships/image" Target="../media/image108.png"/><Relationship Id="rId15" Type="http://schemas.openxmlformats.org/officeDocument/2006/relationships/image" Target="../media/image118.png"/><Relationship Id="rId10" Type="http://schemas.openxmlformats.org/officeDocument/2006/relationships/image" Target="../media/image113.jpeg"/><Relationship Id="rId4" Type="http://schemas.openxmlformats.org/officeDocument/2006/relationships/image" Target="../media/image107.png"/><Relationship Id="rId9" Type="http://schemas.openxmlformats.org/officeDocument/2006/relationships/image" Target="../media/image112.jpeg"/><Relationship Id="rId14" Type="http://schemas.openxmlformats.org/officeDocument/2006/relationships/image" Target="../media/image1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F4081-47F1-C18E-9B64-7339D32E1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101" y="788675"/>
            <a:ext cx="10058400" cy="993802"/>
          </a:xfrm>
        </p:spPr>
        <p:txBody>
          <a:bodyPr>
            <a:noAutofit/>
          </a:bodyPr>
          <a:lstStyle/>
          <a:p>
            <a:pPr algn="ctr"/>
            <a:br>
              <a:rPr lang="en-US" sz="7200" dirty="0"/>
            </a:br>
            <a:r>
              <a:rPr lang="en-US" sz="6600" dirty="0">
                <a:solidFill>
                  <a:srgbClr val="CC66FF"/>
                </a:solidFill>
              </a:rPr>
              <a:t>Welcome To The</a:t>
            </a:r>
            <a:br>
              <a:rPr lang="en-US" sz="6600" b="1" dirty="0">
                <a:solidFill>
                  <a:srgbClr val="7030A0"/>
                </a:solidFill>
              </a:rPr>
            </a:br>
            <a:r>
              <a:rPr lang="en-US" sz="6600" b="1" dirty="0">
                <a:solidFill>
                  <a:srgbClr val="7030A0"/>
                </a:solidFill>
              </a:rPr>
              <a:t> </a:t>
            </a:r>
            <a:r>
              <a:rPr lang="en-US" sz="8000" b="1" dirty="0">
                <a:solidFill>
                  <a:srgbClr val="FF0000"/>
                </a:solidFill>
              </a:rPr>
              <a:t>KIDS ZONE!</a:t>
            </a:r>
            <a:r>
              <a:rPr kumimoji="0" lang="en-US" sz="8000" b="1" i="0" u="none" strike="noStrike" kern="1200" cap="all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 </a:t>
            </a:r>
            <a:br>
              <a:rPr kumimoji="0" lang="en-US" sz="8000" b="1" i="0" u="none" strike="noStrike" kern="1200" cap="all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</a:br>
            <a:endParaRPr lang="en-US" sz="8800" b="1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33A459-9720-F5A3-E89D-5E9C5EB64FF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6339" y="2992583"/>
            <a:ext cx="2950720" cy="29202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42E8AC-E99E-EFE9-DA24-044C2196D82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4891" y="2992583"/>
            <a:ext cx="2974737" cy="29379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7D3D86-356F-E237-9614-504EF91B526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071" y="255818"/>
            <a:ext cx="2508629" cy="13736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72277A-C1C4-F753-A220-55A4A0D9C70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4901" y="319107"/>
            <a:ext cx="2757099" cy="12470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E4A787-9A08-0656-73A8-A358898D29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665" y="2992582"/>
            <a:ext cx="3967579" cy="2920237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896559-15A1-CE37-44D4-38124404C9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46772" y="2013589"/>
            <a:ext cx="266677" cy="256156"/>
          </a:xfrm>
        </p:spPr>
        <p:txBody>
          <a:bodyPr>
            <a:normAutofit fontScale="625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95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E1BA9-D315-3C66-EA48-2922932B1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4882" y="323900"/>
            <a:ext cx="6342132" cy="1508760"/>
          </a:xfrm>
        </p:spPr>
        <p:txBody>
          <a:bodyPr>
            <a:noAutofit/>
          </a:bodyPr>
          <a:lstStyle/>
          <a:p>
            <a:pPr algn="ctr"/>
            <a:r>
              <a:rPr kumimoji="0" lang="en-US" sz="7200" b="1" i="0" u="none" strike="noStrike" kern="1200" cap="all" spc="0" normalizeH="0" baseline="0" noProof="0" dirty="0">
                <a:ln>
                  <a:noFill/>
                </a:ln>
                <a:solidFill>
                  <a:srgbClr val="CC66FF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play for a </a:t>
            </a:r>
            <a:br>
              <a:rPr kumimoji="0" lang="en-US" sz="7200" b="1" i="0" u="none" strike="noStrike" kern="1200" cap="all" spc="0" normalizeH="0" baseline="0" noProof="0" dirty="0">
                <a:ln>
                  <a:noFill/>
                </a:ln>
                <a:solidFill>
                  <a:srgbClr val="CC66FF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</a:br>
            <a:r>
              <a:rPr kumimoji="0" lang="en-US" sz="7200" b="1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prize!</a:t>
            </a:r>
            <a:endParaRPr lang="en-US" sz="7200" dirty="0">
              <a:solidFill>
                <a:srgbClr val="FF0000"/>
              </a:solidFill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569070F-0011-5DAC-7EB1-F628F05F1E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8834" y="4331217"/>
            <a:ext cx="2083430" cy="23280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D0DA39-15B5-6F52-BF29-4E22EABCC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4187" y="2064787"/>
            <a:ext cx="2750074" cy="2286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120A1C-0E05-F544-E89F-90E93B2692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408" y="2064787"/>
            <a:ext cx="2184856" cy="21848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04B0F3-1274-3ADC-B64A-57379594F7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1501" y="4555142"/>
            <a:ext cx="3242760" cy="21040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C5B7FD-FABA-2143-0C38-B3447BED7E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5890" y="4555142"/>
            <a:ext cx="3074590" cy="20814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9DBF80-8B5E-8A59-6DFD-3AE2A6D04B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9217" y="2064787"/>
            <a:ext cx="2908017" cy="20814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99AA73-4B57-092F-38D2-8972756C2C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8834" y="223790"/>
            <a:ext cx="1726157" cy="15493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EBD2C71-E34E-AC38-7830-782AE19D7F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46905" y="223790"/>
            <a:ext cx="1725318" cy="154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25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21E59-241F-BA43-57D5-7195D2129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4995" y="310006"/>
            <a:ext cx="8915400" cy="1500923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>
                <a:solidFill>
                  <a:srgbClr val="CC66FF"/>
                </a:solidFill>
              </a:rPr>
              <a:t>Let’s play </a:t>
            </a:r>
            <a:br>
              <a:rPr lang="en-US" sz="6600" b="1" dirty="0">
                <a:solidFill>
                  <a:srgbClr val="CC66FF"/>
                </a:solidFill>
              </a:rPr>
            </a:br>
            <a:r>
              <a:rPr lang="en-US" sz="6600" b="1" dirty="0">
                <a:solidFill>
                  <a:srgbClr val="CC66FF"/>
                </a:solidFill>
              </a:rPr>
              <a:t>ball!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ED2F33-0C51-B1C1-0C94-02061A7E0E5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6036" y="5556093"/>
            <a:ext cx="1799927" cy="12177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0D7B74-FF14-B0E2-E0E5-196F35F2550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3347" y="5792920"/>
            <a:ext cx="654435" cy="5435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102516-615E-7EA0-842A-746D0E1D422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3096" y="5982551"/>
            <a:ext cx="511038" cy="5110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73BA1E-9205-40ED-9DF6-12A03FC8B98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981" y="1921050"/>
            <a:ext cx="3286029" cy="4852837"/>
          </a:xfrm>
          <a:prstGeom prst="rect">
            <a:avLst/>
          </a:prstGeom>
        </p:spPr>
      </p:pic>
      <p:pic>
        <p:nvPicPr>
          <p:cNvPr id="1028" name="Picture 4" descr="Carnival Game Rentals – Akron, Canton &amp; Cleveland OH – Inflatables &amp; Mobile  Video Game Parties – Cleveland, Akron, Canton, OH – Bounce House Rental">
            <a:extLst>
              <a:ext uri="{FF2B5EF4-FFF2-40B4-BE49-F238E27FC236}">
                <a16:creationId xmlns:a16="http://schemas.microsoft.com/office/drawing/2014/main" id="{9997321F-368C-7697-7B69-2B93FC382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3191" y="203191"/>
            <a:ext cx="1400954" cy="156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n by Beach Baby Nails on Contests! | Win prizes, Prizes, Gympie">
            <a:extLst>
              <a:ext uri="{FF2B5EF4-FFF2-40B4-BE49-F238E27FC236}">
                <a16:creationId xmlns:a16="http://schemas.microsoft.com/office/drawing/2014/main" id="{727B341E-9D41-0168-C83B-3996D9BC1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1873" y="4385541"/>
            <a:ext cx="1251817" cy="1121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3FF2E58-7F13-0B5B-C3A9-604E7F04ED19}"/>
              </a:ext>
            </a:extLst>
          </p:cNvPr>
          <p:cNvSpPr txBox="1"/>
          <p:nvPr/>
        </p:nvSpPr>
        <p:spPr>
          <a:xfrm>
            <a:off x="5196022" y="6238070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C66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Prize Table</a:t>
            </a:r>
          </a:p>
        </p:txBody>
      </p:sp>
      <p:pic>
        <p:nvPicPr>
          <p:cNvPr id="5" name="E854FCF0-9C7B-4E5F-AB2B-4C9308C3A6C5">
            <a:extLst>
              <a:ext uri="{FF2B5EF4-FFF2-40B4-BE49-F238E27FC236}">
                <a16:creationId xmlns:a16="http://schemas.microsoft.com/office/drawing/2014/main" id="{B05EA993-C50F-525C-6C24-460E6C33331A}"/>
              </a:ext>
            </a:extLst>
          </p:cNvPr>
          <p:cNvPicPr/>
          <p:nvPr/>
        </p:nvPicPr>
        <p:blipFill>
          <a:blip r:embed="rId8" r:link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9705" y="2196245"/>
            <a:ext cx="3348569" cy="4577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 descr="1,437 Throwing Football Illustrations &amp; Clip Art - iStock">
            <a:extLst>
              <a:ext uri="{FF2B5EF4-FFF2-40B4-BE49-F238E27FC236}">
                <a16:creationId xmlns:a16="http://schemas.microsoft.com/office/drawing/2014/main" id="{7FB552C4-5211-91C4-3025-F314A6784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36281" y="209498"/>
            <a:ext cx="1951993" cy="161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067CD87-E403-A95C-004B-6C440301839C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12" y="203191"/>
            <a:ext cx="1266158" cy="11580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0B16B0-1DC3-C527-C724-EC83DC4BD07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1146" y="753501"/>
            <a:ext cx="362442" cy="53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82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62E98-D663-0E0B-FA61-9066D6CEE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9149" y="155489"/>
            <a:ext cx="6678301" cy="1508760"/>
          </a:xfrm>
          <a:noFill/>
        </p:spPr>
        <p:txBody>
          <a:bodyPr>
            <a:normAutofit fontScale="90000"/>
          </a:bodyPr>
          <a:lstStyle/>
          <a:p>
            <a:pPr algn="ctr"/>
            <a:br>
              <a:rPr lang="en-US" sz="2400" b="1" dirty="0">
                <a:solidFill>
                  <a:srgbClr val="CC66FF"/>
                </a:solidFill>
              </a:rPr>
            </a:br>
            <a:r>
              <a:rPr lang="en-US" sz="4900" b="1" dirty="0">
                <a:solidFill>
                  <a:srgbClr val="CC66FF"/>
                </a:solidFill>
              </a:rPr>
              <a:t>Cans Down! </a:t>
            </a:r>
            <a:br>
              <a:rPr lang="en-US" sz="4900" b="1" dirty="0">
                <a:solidFill>
                  <a:srgbClr val="CC66FF"/>
                </a:solidFill>
              </a:rPr>
            </a:br>
            <a:r>
              <a:rPr lang="en-US" sz="4900" b="1" dirty="0">
                <a:solidFill>
                  <a:schemeClr val="bg1"/>
                </a:solidFill>
              </a:rPr>
              <a:t>&amp;</a:t>
            </a:r>
            <a:br>
              <a:rPr lang="en-US" sz="4900" b="1" dirty="0">
                <a:solidFill>
                  <a:srgbClr val="CC66FF"/>
                </a:solidFill>
              </a:rPr>
            </a:br>
            <a:r>
              <a:rPr lang="en-US" sz="4900" b="1" dirty="0">
                <a:solidFill>
                  <a:srgbClr val="CC66FF"/>
                </a:solidFill>
              </a:rPr>
              <a:t>Ping pong toss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095E6B-7316-BB2A-02F0-020AFC86912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8415"/>
            <a:ext cx="1191075" cy="10932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A25DA8-7572-FE2A-DA66-17093AE3C07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386" y="4867781"/>
            <a:ext cx="3818844" cy="19325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1E969E-42F3-75E1-DA65-4787F6B4C54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100" y="1944547"/>
            <a:ext cx="3143027" cy="29232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24D0F36-59DD-910D-8DCF-CBD452049F7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1780" y="261400"/>
            <a:ext cx="1491019" cy="1491019"/>
          </a:xfrm>
          <a:prstGeom prst="rect">
            <a:avLst/>
          </a:prstGeom>
        </p:spPr>
      </p:pic>
      <p:pic>
        <p:nvPicPr>
          <p:cNvPr id="6" name="F895BEAC-F410-4BC5-9ED6-3A3BEF127F85">
            <a:extLst>
              <a:ext uri="{FF2B5EF4-FFF2-40B4-BE49-F238E27FC236}">
                <a16:creationId xmlns:a16="http://schemas.microsoft.com/office/drawing/2014/main" id="{A07D42A1-4595-79BB-DA5E-50A7238037BE}"/>
              </a:ext>
            </a:extLst>
          </p:cNvPr>
          <p:cNvPicPr/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07482" y="2109355"/>
            <a:ext cx="4161132" cy="4664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1CD59D-3B89-E594-64C0-A2E6DDB3E4F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8813" y="168415"/>
            <a:ext cx="2390861" cy="15566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4D9B2E2-815F-8A20-FBBC-604C0EE11B0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6036" y="5556093"/>
            <a:ext cx="1799927" cy="12177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86F9ABA-0A0D-825B-BADA-DBBE932F29C1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1873" y="5814793"/>
            <a:ext cx="654435" cy="54357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C568EB1-2346-40DB-FCD7-403372CB44F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3096" y="5982551"/>
            <a:ext cx="511038" cy="51103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A2D050F-E6E4-1CDF-327D-B48057920ABD}"/>
              </a:ext>
            </a:extLst>
          </p:cNvPr>
          <p:cNvSpPr txBox="1"/>
          <p:nvPr/>
        </p:nvSpPr>
        <p:spPr>
          <a:xfrm>
            <a:off x="5196022" y="6238070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C66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Prize Table</a:t>
            </a:r>
          </a:p>
        </p:txBody>
      </p:sp>
      <p:pic>
        <p:nvPicPr>
          <p:cNvPr id="21" name="Picture 6" descr="Pin by Beach Baby Nails on Contests! | Win prizes, Prizes, Gympie">
            <a:extLst>
              <a:ext uri="{FF2B5EF4-FFF2-40B4-BE49-F238E27FC236}">
                <a16:creationId xmlns:a16="http://schemas.microsoft.com/office/drawing/2014/main" id="{6AE3214F-A349-F1E7-1FBC-C37CEA4B5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1873" y="4385541"/>
            <a:ext cx="1251817" cy="1121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32FA03-62C2-EB48-B60E-83F082DFAE2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7541" y="747909"/>
            <a:ext cx="542591" cy="4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62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62E98-D663-0E0B-FA61-9066D6CEE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9001" y="268347"/>
            <a:ext cx="7629378" cy="1508760"/>
          </a:xfrm>
          <a:noFill/>
        </p:spPr>
        <p:txBody>
          <a:bodyPr>
            <a:noAutofit/>
          </a:bodyPr>
          <a:lstStyle/>
          <a:p>
            <a:pPr algn="ctr"/>
            <a:r>
              <a:rPr lang="en-US" sz="4400" b="1" dirty="0">
                <a:solidFill>
                  <a:srgbClr val="CC66FF"/>
                </a:solidFill>
              </a:rPr>
              <a:t>Hit the moving target!</a:t>
            </a:r>
            <a:br>
              <a:rPr lang="en-US" sz="4400" b="1" dirty="0">
                <a:solidFill>
                  <a:srgbClr val="CC66FF"/>
                </a:solidFill>
              </a:rPr>
            </a:br>
            <a:r>
              <a:rPr lang="en-US" sz="4400" b="1" dirty="0">
                <a:solidFill>
                  <a:schemeClr val="bg1"/>
                </a:solidFill>
              </a:rPr>
              <a:t>&amp;</a:t>
            </a:r>
            <a:br>
              <a:rPr lang="en-US" sz="4400" b="1" dirty="0">
                <a:solidFill>
                  <a:srgbClr val="CC66FF"/>
                </a:solidFill>
              </a:rPr>
            </a:br>
            <a:r>
              <a:rPr lang="en-US" sz="4400" b="1" dirty="0">
                <a:solidFill>
                  <a:srgbClr val="CC66FF"/>
                </a:solidFill>
              </a:rPr>
              <a:t> dinosaur roar to score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095E6B-7316-BB2A-02F0-020AFC86912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94" y="173423"/>
            <a:ext cx="1117197" cy="10254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3411B27-8974-9ABD-C9EF-CBBFA50057D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785" y="2007525"/>
            <a:ext cx="3504074" cy="30205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7B2FC5C-BA5D-3892-E86F-532322152B7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455" y="4841288"/>
            <a:ext cx="3017782" cy="1932599"/>
          </a:xfrm>
          <a:prstGeom prst="rect">
            <a:avLst/>
          </a:prstGeom>
        </p:spPr>
      </p:pic>
      <p:pic>
        <p:nvPicPr>
          <p:cNvPr id="21" name="C5A52F93-1A83-4CA6-A80D-715DFD601866">
            <a:extLst>
              <a:ext uri="{FF2B5EF4-FFF2-40B4-BE49-F238E27FC236}">
                <a16:creationId xmlns:a16="http://schemas.microsoft.com/office/drawing/2014/main" id="{C35AC41B-90BD-9837-161C-CE5041E52A51}"/>
              </a:ext>
            </a:extLst>
          </p:cNvPr>
          <p:cNvPicPr/>
          <p:nvPr/>
        </p:nvPicPr>
        <p:blipFill>
          <a:blip r:embed="rId5" r:link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5969" y="342900"/>
            <a:ext cx="1778282" cy="1202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DEE6B1CD-0364-48A0-90FA-8C4869BADE4A">
            <a:extLst>
              <a:ext uri="{FF2B5EF4-FFF2-40B4-BE49-F238E27FC236}">
                <a16:creationId xmlns:a16="http://schemas.microsoft.com/office/drawing/2014/main" id="{DBF47C3E-17A7-3B68-5E46-04FA839BBA6B}"/>
              </a:ext>
            </a:extLst>
          </p:cNvPr>
          <p:cNvPicPr/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3824" y="2007525"/>
            <a:ext cx="3913955" cy="2873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DFDA42-CF1C-4574-20D7-B36A5B7919A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7752" y="4881499"/>
            <a:ext cx="3666098" cy="19339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1BE2F9-2B54-19F7-38E7-CF16FD6BD391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6036" y="5556093"/>
            <a:ext cx="1799927" cy="12177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157B6B-D62F-9921-A418-235B8A2F3DD8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1873" y="5814793"/>
            <a:ext cx="654435" cy="5435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6543064-C76C-B244-D6B1-0E9D74A0071B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3096" y="5982551"/>
            <a:ext cx="511038" cy="51103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908317B-D208-BD78-7BCA-5AB38796E80B}"/>
              </a:ext>
            </a:extLst>
          </p:cNvPr>
          <p:cNvSpPr txBox="1"/>
          <p:nvPr/>
        </p:nvSpPr>
        <p:spPr>
          <a:xfrm>
            <a:off x="5196022" y="6238070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C66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Prize Table</a:t>
            </a:r>
          </a:p>
        </p:txBody>
      </p:sp>
      <p:pic>
        <p:nvPicPr>
          <p:cNvPr id="22" name="Picture 6" descr="Pin by Beach Baby Nails on Contests! | Win prizes, Prizes, Gympie">
            <a:extLst>
              <a:ext uri="{FF2B5EF4-FFF2-40B4-BE49-F238E27FC236}">
                <a16:creationId xmlns:a16="http://schemas.microsoft.com/office/drawing/2014/main" id="{99BEBFC4-946A-2B7A-6D80-94C673794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1873" y="4385541"/>
            <a:ext cx="1251817" cy="1121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4CF4DB7-6A18-1999-CD8C-E84EB837DC83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5560" y="268522"/>
            <a:ext cx="1778283" cy="12768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161C3D-53FA-D062-0581-47725F4067E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7129" y="686136"/>
            <a:ext cx="375326" cy="47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24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62E98-D663-0E0B-FA61-9066D6CEE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9680"/>
            <a:ext cx="11845636" cy="1508760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>
                <a:solidFill>
                  <a:srgbClr val="CC66FF"/>
                </a:solidFill>
              </a:rPr>
              <a:t>Stay &amp; play  </a:t>
            </a:r>
            <a:br>
              <a:rPr lang="en-US" sz="6600" b="1" dirty="0">
                <a:solidFill>
                  <a:srgbClr val="CC66FF"/>
                </a:solidFill>
              </a:rPr>
            </a:br>
            <a:r>
              <a:rPr lang="en-US" sz="6600" b="1" dirty="0">
                <a:solidFill>
                  <a:srgbClr val="CC66FF"/>
                </a:solidFill>
              </a:rPr>
              <a:t>ages </a:t>
            </a:r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r>
              <a:rPr lang="en-US" sz="6600" b="1" dirty="0">
                <a:solidFill>
                  <a:srgbClr val="CC66FF"/>
                </a:solidFill>
              </a:rPr>
              <a:t> and younger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2D7F31C-DCA4-122E-8CAF-3E559ACFEB5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4600" y="2628900"/>
            <a:ext cx="6342420" cy="330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35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62E98-D663-0E0B-FA61-9066D6CEE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4471" y="238898"/>
            <a:ext cx="6579873" cy="1508760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>
                <a:solidFill>
                  <a:srgbClr val="CC66FF"/>
                </a:solidFill>
              </a:rPr>
              <a:t>Stay &amp; play </a:t>
            </a: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(bowling bean bag toss bubbles sand table tent) </a:t>
            </a:r>
            <a:endParaRPr lang="en-US" sz="8000" b="1" dirty="0">
              <a:solidFill>
                <a:srgbClr val="CC66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095E6B-7316-BB2A-02F0-020AFC86912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656" y="180850"/>
            <a:ext cx="1707028" cy="15668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2D7F31C-DCA4-122E-8CAF-3E559ACFEB5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0060" y="238898"/>
            <a:ext cx="2896453" cy="1509010"/>
          </a:xfrm>
          <a:prstGeom prst="rect">
            <a:avLst/>
          </a:prstGeom>
        </p:spPr>
      </p:pic>
      <p:pic>
        <p:nvPicPr>
          <p:cNvPr id="8" name="FE359563-01D1-4FFC-ACF5-73D4F376C4FA">
            <a:extLst>
              <a:ext uri="{FF2B5EF4-FFF2-40B4-BE49-F238E27FC236}">
                <a16:creationId xmlns:a16="http://schemas.microsoft.com/office/drawing/2014/main" id="{0484B4ED-90C4-955B-10D0-A86F1D8A066E}"/>
              </a:ext>
            </a:extLst>
          </p:cNvPr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1757" y="2507672"/>
            <a:ext cx="3245428" cy="3571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84329457-4852-4CD4-A7EC-BC9BA95B8742">
            <a:extLst>
              <a:ext uri="{FF2B5EF4-FFF2-40B4-BE49-F238E27FC236}">
                <a16:creationId xmlns:a16="http://schemas.microsoft.com/office/drawing/2014/main" id="{01227184-7AA2-2296-7E79-0C3F93F2927A}"/>
              </a:ext>
            </a:extLst>
          </p:cNvPr>
          <p:cNvPicPr/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627" y="2507672"/>
            <a:ext cx="3030682" cy="3571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24A26687-F55A-4134-8532-811594B8B07C">
            <a:extLst>
              <a:ext uri="{FF2B5EF4-FFF2-40B4-BE49-F238E27FC236}">
                <a16:creationId xmlns:a16="http://schemas.microsoft.com/office/drawing/2014/main" id="{9BA39166-DCC4-C816-5BC2-4165D148E82A}"/>
              </a:ext>
            </a:extLst>
          </p:cNvPr>
          <p:cNvPicPr/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67891" y="2507673"/>
            <a:ext cx="2896453" cy="3394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CA422647-0DFD-4A2F-A209-1878AF4DDDBF">
            <a:extLst>
              <a:ext uri="{FF2B5EF4-FFF2-40B4-BE49-F238E27FC236}">
                <a16:creationId xmlns:a16="http://schemas.microsoft.com/office/drawing/2014/main" id="{BAD66959-BDF0-F149-7E9B-600807561698}"/>
              </a:ext>
            </a:extLst>
          </p:cNvPr>
          <p:cNvPicPr/>
          <p:nvPr/>
        </p:nvPicPr>
        <p:blipFill>
          <a:blip r:embed="rId10" r:link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2509" y="3363190"/>
            <a:ext cx="1441898" cy="1683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0ECCB5-FB89-A78D-CDAD-54DF1677004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0938" y="993278"/>
            <a:ext cx="320464" cy="54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26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62E98-D663-0E0B-FA61-9066D6CEE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4471" y="238898"/>
            <a:ext cx="6579873" cy="1508760"/>
          </a:xfrm>
        </p:spPr>
        <p:txBody>
          <a:bodyPr>
            <a:normAutofit/>
          </a:bodyPr>
          <a:lstStyle/>
          <a:p>
            <a:pPr algn="ctr"/>
            <a:r>
              <a:rPr kumimoji="0" lang="en-US" sz="8000" b="1" i="0" u="none" strike="noStrike" kern="1200" cap="all" spc="0" normalizeH="0" baseline="0" noProof="0" dirty="0">
                <a:ln>
                  <a:noFill/>
                </a:ln>
                <a:solidFill>
                  <a:srgbClr val="CC66FF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Stay &amp; play</a:t>
            </a:r>
            <a:br>
              <a:rPr kumimoji="0" lang="en-US" sz="8000" b="1" i="0" u="none" strike="noStrike" kern="1200" cap="all" spc="0" normalizeH="0" baseline="0" noProof="0" dirty="0">
                <a:ln>
                  <a:noFill/>
                </a:ln>
                <a:solidFill>
                  <a:srgbClr val="CC66FF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</a:b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(water table darts bubbles &amp; hoops) </a:t>
            </a: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095E6B-7316-BB2A-02F0-020AFC86912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44" y="180850"/>
            <a:ext cx="1707028" cy="1566808"/>
          </a:xfrm>
          <a:prstGeom prst="rect">
            <a:avLst/>
          </a:prstGeom>
        </p:spPr>
      </p:pic>
      <p:pic>
        <p:nvPicPr>
          <p:cNvPr id="17" name="ED97E28C-D916-4DBE-9C97-5AA0332102FD">
            <a:extLst>
              <a:ext uri="{FF2B5EF4-FFF2-40B4-BE49-F238E27FC236}">
                <a16:creationId xmlns:a16="http://schemas.microsoft.com/office/drawing/2014/main" id="{27D7ADB6-1A17-C6F1-4BE8-2BED26F04BA1}"/>
              </a:ext>
            </a:extLst>
          </p:cNvPr>
          <p:cNvPicPr/>
          <p:nvPr/>
        </p:nvPicPr>
        <p:blipFill>
          <a:blip r:embed="rId3" r:link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0130" y="2503382"/>
            <a:ext cx="3176641" cy="3532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2D7F31C-DCA4-122E-8CAF-3E559ACFEB5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0060" y="238898"/>
            <a:ext cx="2896453" cy="1509010"/>
          </a:xfrm>
          <a:prstGeom prst="rect">
            <a:avLst/>
          </a:prstGeom>
        </p:spPr>
      </p:pic>
      <p:pic>
        <p:nvPicPr>
          <p:cNvPr id="5" name="FFC3D5BA-2A24-4D48-BBD1-0EBCE87397E3">
            <a:extLst>
              <a:ext uri="{FF2B5EF4-FFF2-40B4-BE49-F238E27FC236}">
                <a16:creationId xmlns:a16="http://schemas.microsoft.com/office/drawing/2014/main" id="{5F350FDD-0112-CC40-416A-9213D923C353}"/>
              </a:ext>
            </a:extLst>
          </p:cNvPr>
          <p:cNvPicPr/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601" y="2503382"/>
            <a:ext cx="3176642" cy="3532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329002-02D2-1F03-A43A-D32C68B5025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7111" y="2285735"/>
            <a:ext cx="2460364" cy="3750556"/>
          </a:xfrm>
          <a:prstGeom prst="rect">
            <a:avLst/>
          </a:prstGeom>
        </p:spPr>
      </p:pic>
      <p:pic>
        <p:nvPicPr>
          <p:cNvPr id="9" name="CA422647-0DFD-4A2F-A209-1878AF4DDDBF">
            <a:extLst>
              <a:ext uri="{FF2B5EF4-FFF2-40B4-BE49-F238E27FC236}">
                <a16:creationId xmlns:a16="http://schemas.microsoft.com/office/drawing/2014/main" id="{1893471D-5EF1-6EAE-668A-A34168068CA2}"/>
              </a:ext>
            </a:extLst>
          </p:cNvPr>
          <p:cNvPicPr/>
          <p:nvPr/>
        </p:nvPicPr>
        <p:blipFill>
          <a:blip r:embed="rId9" r:link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2658" y="3537758"/>
            <a:ext cx="1441898" cy="1683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2D7019-1AB9-51A2-007A-66B8A0C891E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0022" y="993278"/>
            <a:ext cx="763504" cy="39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04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E4401-0BB6-9398-E4CD-FDBB7DB1F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2238" y="276608"/>
            <a:ext cx="6401075" cy="1508760"/>
          </a:xfrm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rgbClr val="CC66FF"/>
                </a:solidFill>
              </a:rPr>
              <a:t>Hide n slide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2AF59E-17D5-E954-D7B1-A3082077D7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042" y="284176"/>
            <a:ext cx="1634630" cy="15011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AD8BC9-CF35-58C3-B8E5-7CC13FDDDD7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0060" y="238898"/>
            <a:ext cx="2896453" cy="1509010"/>
          </a:xfrm>
          <a:prstGeom prst="rect">
            <a:avLst/>
          </a:prstGeom>
        </p:spPr>
      </p:pic>
      <p:pic>
        <p:nvPicPr>
          <p:cNvPr id="1026" name="Picture 2" descr="Impact Canopy 10x10 Pop Up Canopy Tent, Powder Coated Steel Frame, Straight  Leg, Wheeled Roller Bag, White - Walmart.com">
            <a:extLst>
              <a:ext uri="{FF2B5EF4-FFF2-40B4-BE49-F238E27FC236}">
                <a16:creationId xmlns:a16="http://schemas.microsoft.com/office/drawing/2014/main" id="{EDD52FFA-0F88-C9DC-D14C-0D5EAF8DF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8286" y="1948295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22098F-DFB3-EEC8-9720-B22E92FA906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8068" y="3429000"/>
            <a:ext cx="3149190" cy="32872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613FA5-1ECB-0B44-A314-2F883CFBCB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661" y="999815"/>
            <a:ext cx="628029" cy="61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21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E4401-0BB6-9398-E4CD-FDBB7DB1F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1373" y="147205"/>
            <a:ext cx="8330045" cy="1350019"/>
          </a:xfrm>
        </p:spPr>
        <p:txBody>
          <a:bodyPr>
            <a:normAutofit fontScale="90000"/>
          </a:bodyPr>
          <a:lstStyle/>
          <a:p>
            <a:br>
              <a:rPr lang="en-US" sz="8800" b="1" dirty="0">
                <a:solidFill>
                  <a:srgbClr val="CC66FF"/>
                </a:solidFill>
              </a:rPr>
            </a:br>
            <a:r>
              <a:rPr lang="en-US" sz="8800" b="1" dirty="0">
                <a:solidFill>
                  <a:srgbClr val="CC66FF"/>
                </a:solidFill>
              </a:rPr>
              <a:t>Bouncy houses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2AF59E-17D5-E954-D7B1-A3082077D7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042" y="284176"/>
            <a:ext cx="1634630" cy="1501192"/>
          </a:xfrm>
          <a:prstGeom prst="rect">
            <a:avLst/>
          </a:prstGeom>
        </p:spPr>
      </p:pic>
      <p:pic>
        <p:nvPicPr>
          <p:cNvPr id="1026" name="Picture 2" descr="Impact Canopy 10x10 Pop Up Canopy Tent, Powder Coated Steel Frame, Straight  Leg, Wheeled Roller Bag, White - Walmart.com">
            <a:extLst>
              <a:ext uri="{FF2B5EF4-FFF2-40B4-BE49-F238E27FC236}">
                <a16:creationId xmlns:a16="http://schemas.microsoft.com/office/drawing/2014/main" id="{EDD52FFA-0F88-C9DC-D14C-0D5EAF8DF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8286" y="3424189"/>
            <a:ext cx="3286605" cy="3286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A05897-37EC-3BF3-AA4D-6ABA582F1DF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1329" y="4610375"/>
            <a:ext cx="2040926" cy="18117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4FBF70-D8EE-DB74-3C5C-9498443A982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9815" y="207282"/>
            <a:ext cx="1177676" cy="15780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DD92D2-6E5E-4074-3D97-3E0443252E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5260" y="1897925"/>
            <a:ext cx="1680740" cy="1424614"/>
          </a:xfrm>
          <a:prstGeom prst="rect">
            <a:avLst/>
          </a:prstGeom>
        </p:spPr>
      </p:pic>
      <p:pic>
        <p:nvPicPr>
          <p:cNvPr id="14" name="Picture 13" descr="A picture containing outdoor, blue, outdoor object&#10;&#10;Description automatically generated">
            <a:extLst>
              <a:ext uri="{FF2B5EF4-FFF2-40B4-BE49-F238E27FC236}">
                <a16:creationId xmlns:a16="http://schemas.microsoft.com/office/drawing/2014/main" id="{E1CF83C7-2306-94A3-DF38-DA10F31CBD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6483" y="1944845"/>
            <a:ext cx="2928807" cy="14771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0D2F2A4-5A09-9BFF-1C58-E514558C2B4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4623" y="2071964"/>
            <a:ext cx="1279324" cy="12505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E5393F-7B43-6A2E-C8C2-A3104F7E266E}"/>
              </a:ext>
            </a:extLst>
          </p:cNvPr>
          <p:cNvSpPr txBox="1"/>
          <p:nvPr/>
        </p:nvSpPr>
        <p:spPr>
          <a:xfrm>
            <a:off x="5135515" y="6064463"/>
            <a:ext cx="1691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Wrist Band Unlimited Play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EB668A-415F-CDAD-6009-070E2BD0BE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6922" y="996325"/>
            <a:ext cx="662869" cy="65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1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E4401-0BB6-9398-E4CD-FDBB7DB1F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472" y="337314"/>
            <a:ext cx="8209424" cy="1350019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8800" b="1" dirty="0">
                <a:solidFill>
                  <a:srgbClr val="CC66FF"/>
                </a:solidFill>
              </a:rPr>
            </a:br>
            <a:r>
              <a:rPr lang="en-US" sz="4900" b="1" dirty="0">
                <a:solidFill>
                  <a:srgbClr val="CC66FF"/>
                </a:solidFill>
              </a:rPr>
              <a:t>Hot dogs </a:t>
            </a:r>
            <a:br>
              <a:rPr lang="en-US" sz="4900" b="1" dirty="0">
                <a:solidFill>
                  <a:srgbClr val="CC66FF"/>
                </a:solidFill>
              </a:rPr>
            </a:br>
            <a:r>
              <a:rPr lang="en-US" sz="4900" b="1" dirty="0">
                <a:solidFill>
                  <a:schemeClr val="bg1"/>
                </a:solidFill>
              </a:rPr>
              <a:t>&amp;</a:t>
            </a:r>
            <a:r>
              <a:rPr lang="en-US" sz="4900" b="1" dirty="0">
                <a:solidFill>
                  <a:srgbClr val="CC66FF"/>
                </a:solidFill>
              </a:rPr>
              <a:t> </a:t>
            </a:r>
            <a:br>
              <a:rPr lang="en-US" sz="4900" b="1" dirty="0">
                <a:solidFill>
                  <a:srgbClr val="CC66FF"/>
                </a:solidFill>
              </a:rPr>
            </a:br>
            <a:r>
              <a:rPr kumimoji="0" lang="en-US" sz="4900" b="1" i="0" u="none" strike="noStrike" kern="1200" cap="none" spc="0" normalizeH="0" baseline="0" noProof="0" dirty="0">
                <a:ln>
                  <a:noFill/>
                </a:ln>
                <a:solidFill>
                  <a:srgbClr val="CC66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SWEET TREATS</a:t>
            </a:r>
            <a:b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CC66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</a:br>
            <a:r>
              <a:rPr lang="en-US" sz="8800" b="1" dirty="0">
                <a:solidFill>
                  <a:srgbClr val="CC66FF"/>
                </a:solidFill>
              </a:rPr>
              <a:t>  </a:t>
            </a:r>
            <a:endParaRPr lang="en-US" sz="22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2AF59E-17D5-E954-D7B1-A3082077D7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25" y="183903"/>
            <a:ext cx="1235729" cy="1134854"/>
          </a:xfrm>
          <a:prstGeom prst="rect">
            <a:avLst/>
          </a:prstGeom>
        </p:spPr>
      </p:pic>
      <p:sp>
        <p:nvSpPr>
          <p:cNvPr id="6" name="AutoShape 2" descr="Hot dog stand Vector Art Stock Images | Depositphotos">
            <a:extLst>
              <a:ext uri="{FF2B5EF4-FFF2-40B4-BE49-F238E27FC236}">
                <a16:creationId xmlns:a16="http://schemas.microsoft.com/office/drawing/2014/main" id="{E044E102-018A-1B51-89AB-2D5F99FFEFA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321A3F-E753-1808-60A2-A1F72DEB181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9195" y="1915608"/>
            <a:ext cx="2542292" cy="26620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D79EEB-6C84-C670-FBE2-5AF05E1CD0D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892" y="1915608"/>
            <a:ext cx="4477981" cy="4825410"/>
          </a:xfrm>
          <a:prstGeom prst="rect">
            <a:avLst/>
          </a:prstGeom>
        </p:spPr>
      </p:pic>
      <p:pic>
        <p:nvPicPr>
          <p:cNvPr id="2052" name="Picture 4" descr="Hot Dog Clipart Image​ | Gallery Yopriceville - High-Quality Free Images  and Transparent PNG Clipart">
            <a:extLst>
              <a:ext uri="{FF2B5EF4-FFF2-40B4-BE49-F238E27FC236}">
                <a16:creationId xmlns:a16="http://schemas.microsoft.com/office/drawing/2014/main" id="{5D18F824-4A4B-9681-7E54-EF43C0139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9245" y="562945"/>
            <a:ext cx="1552375" cy="891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719D33-4656-BCAB-7838-49686599E5A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123" y="206349"/>
            <a:ext cx="1519074" cy="1611950"/>
          </a:xfrm>
          <a:prstGeom prst="rect">
            <a:avLst/>
          </a:prstGeom>
        </p:spPr>
      </p:pic>
      <p:pic>
        <p:nvPicPr>
          <p:cNvPr id="7" name="Picture 4" descr="Cotton candy clipart free download clip art on - Clipartix">
            <a:extLst>
              <a:ext uri="{FF2B5EF4-FFF2-40B4-BE49-F238E27FC236}">
                <a16:creationId xmlns:a16="http://schemas.microsoft.com/office/drawing/2014/main" id="{9DB61183-20C0-C9CE-23F5-6A2ED1915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76687" y="1915608"/>
            <a:ext cx="2487372" cy="2608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Amazon.com : Snow Cones Concession Restaurant Food Truck Die-Cut Vinyl  Sticker 10 inches : Office Products">
            <a:extLst>
              <a:ext uri="{FF2B5EF4-FFF2-40B4-BE49-F238E27FC236}">
                <a16:creationId xmlns:a16="http://schemas.microsoft.com/office/drawing/2014/main" id="{098C36DA-7490-378D-2562-6860D5C47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8031" y="4696396"/>
            <a:ext cx="2044620" cy="2044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53,503 Lollipop Illustrations &amp; Clip Art - iStock">
            <a:extLst>
              <a:ext uri="{FF2B5EF4-FFF2-40B4-BE49-F238E27FC236}">
                <a16:creationId xmlns:a16="http://schemas.microsoft.com/office/drawing/2014/main" id="{92D70679-D977-14A8-20F0-55A11600A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98063" y="4696397"/>
            <a:ext cx="2044620" cy="2044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61FCF7-9677-788A-C590-73EBCC1BDC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2479" y="751330"/>
            <a:ext cx="655199" cy="51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21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4B323-B717-4D82-2924-E250853C9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4211" y="232173"/>
            <a:ext cx="8899541" cy="1508760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>
                <a:solidFill>
                  <a:srgbClr val="CC66FF"/>
                </a:solidFill>
              </a:rPr>
              <a:t>Kids zone </a:t>
            </a:r>
            <a:br>
              <a:rPr lang="en-US" sz="5400" b="1" dirty="0">
                <a:solidFill>
                  <a:srgbClr val="CC66FF"/>
                </a:solidFill>
              </a:rPr>
            </a:br>
            <a:r>
              <a:rPr lang="en-US" sz="5400" b="1" dirty="0">
                <a:solidFill>
                  <a:srgbClr val="CC66FF"/>
                </a:solidFill>
              </a:rPr>
              <a:t>overview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FCE3A0-226A-A0AF-866E-33C06E7FB68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8762" y="5198294"/>
            <a:ext cx="1915620" cy="16227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9399C66-1BE3-2B58-5A0B-33ABB1E3745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8371" y="1946530"/>
            <a:ext cx="825926" cy="75850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8999618-587A-CC8D-8C42-7B44B29B457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7547" y="3832746"/>
            <a:ext cx="597460" cy="5486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41F14CC-9C0C-AA4C-5E50-A5D1801D9FA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4355" y="1792936"/>
            <a:ext cx="667367" cy="144407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0919E2A-C8A4-940A-CF99-E4172920795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2378" y="1848921"/>
            <a:ext cx="1102301" cy="146895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93B39FF-BFE5-82EB-FF75-BAD312DBC37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1124" y="2149187"/>
            <a:ext cx="866756" cy="796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7B287CA-6ECF-997D-DC18-71C903A1DD1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2863" y="3687370"/>
            <a:ext cx="825925" cy="81417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79398D-EC27-5DB5-154B-0F96EFE4C1B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8903" y="2499700"/>
            <a:ext cx="553941" cy="44791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9B281A1-ACF0-3F04-E0C5-767816D63F4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4545" y="3678413"/>
            <a:ext cx="1159810" cy="88246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F00699C-E49A-81EC-63DE-DE35243CE6F4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4119" y="3655948"/>
            <a:ext cx="1050333" cy="78774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A5936F8-52CA-C516-AB00-6A2EBF0F2348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7597" y="3534313"/>
            <a:ext cx="839823" cy="103102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756567A-5147-2D96-42B1-801EE50C922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0655" y="5513753"/>
            <a:ext cx="597460" cy="54868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A44D849-CF15-CDA0-CE24-C3F9144E4082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0237" y="5198294"/>
            <a:ext cx="1159810" cy="869858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9364AB5-B3B9-9B01-C010-CABFAD0E2387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2830" y="4216179"/>
            <a:ext cx="1056867" cy="87810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43825F1-27D1-7394-4E69-91D83DEFB360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4638" y="3317872"/>
            <a:ext cx="1281707" cy="80287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9995BE7A-B799-3FDD-BA23-B460A9C73DE6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3827" y="5197380"/>
            <a:ext cx="1658888" cy="162278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D04AC5D-1FE9-E7C5-65E2-B7B395CD85AE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2543" y="6008773"/>
            <a:ext cx="1390008" cy="49991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3551C49F-BAEB-ADBF-91D3-49E9604819D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7616" y="1887276"/>
            <a:ext cx="1177951" cy="1081792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07668870-DFDD-36A1-1ADD-8CBB63DC6039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2623" y="2345003"/>
            <a:ext cx="619556" cy="619556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799EC12B-21A1-641B-9B61-216FAB81BC7F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9695" y="1369377"/>
            <a:ext cx="825926" cy="488235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83C92FCD-D527-36D3-D6F0-B11374F953D4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131" y="2104835"/>
            <a:ext cx="544617" cy="449805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C82D6241-AA7A-2C77-D81B-0DBEB6647B2F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229" y="3056584"/>
            <a:ext cx="542591" cy="451143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8E2D6FB8-013B-3FE8-769A-27C4C981F79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429980" y="1831591"/>
            <a:ext cx="914973" cy="1224085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A27CA1B2-67B7-D0D2-D84B-A3D4ACAE33BF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4273" y="2641601"/>
            <a:ext cx="932427" cy="698302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0ABACA79-673C-8D11-8039-40871A88BC9C}"/>
              </a:ext>
            </a:extLst>
          </p:cNvPr>
          <p:cNvSpPr txBox="1"/>
          <p:nvPr/>
        </p:nvSpPr>
        <p:spPr>
          <a:xfrm>
            <a:off x="4480876" y="2666487"/>
            <a:ext cx="8803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7030A0"/>
                </a:solidFill>
              </a:rPr>
              <a:t>5 &amp; under</a:t>
            </a: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1535E19B-CBF6-A7F1-A424-2F03C317205C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7345" y="2279445"/>
            <a:ext cx="215806" cy="384082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1EB5139D-1D83-5007-4599-D4B8C107ADC6}"/>
              </a:ext>
            </a:extLst>
          </p:cNvPr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7315" y="1888232"/>
            <a:ext cx="260955" cy="260955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CF8B7102-3335-D470-2F69-2A0B6D16EA41}"/>
              </a:ext>
            </a:extLst>
          </p:cNvPr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6089" y="4079957"/>
            <a:ext cx="340997" cy="223869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824DBDD0-AA8D-37A9-2462-2CCFC8C2B12F}"/>
              </a:ext>
            </a:extLst>
          </p:cNvPr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8467" y="5788285"/>
            <a:ext cx="288869" cy="288869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A687FAC0-20E0-C4A2-3B12-2A3EACAF0122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4129" y="2212384"/>
            <a:ext cx="542591" cy="4511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60B703-13A0-212F-E94E-1FA5AA67074E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090806" y="2528235"/>
            <a:ext cx="353599" cy="35359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3A59072-B73E-1549-5926-B94C13CC473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899" y="2860977"/>
            <a:ext cx="825926" cy="75850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68CF3DA-DC94-9061-7A4C-23D8AE38CF4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209" y="3806829"/>
            <a:ext cx="825926" cy="75850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9019441-23CF-715C-1352-767B93D43CE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899" y="4823653"/>
            <a:ext cx="825926" cy="75850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B1A38C7-B4C3-27C6-1746-B6F404EAED3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048" y="5772052"/>
            <a:ext cx="825926" cy="75850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351DE6A-22E1-E5F6-B1F8-A45CF27CCFF7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661072" y="6151304"/>
            <a:ext cx="224009" cy="336014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FEB10B0-D2BF-8661-1558-5C2FA2C1754B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625694" y="5202905"/>
            <a:ext cx="292633" cy="32311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71B8D93-C3BE-F18A-53C3-50D1891F9320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655821" y="4162962"/>
            <a:ext cx="286537" cy="402371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632D2EE2-663A-6A88-11F2-4A413A738B7F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0583017" y="3237008"/>
            <a:ext cx="377985" cy="384081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1E7F94D0-9AC8-91C6-2E0F-A7390873E4C8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64435" y="1941816"/>
            <a:ext cx="823031" cy="762066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497C940B-2B28-8079-03E4-929A5EF90E8D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26078" y="5768490"/>
            <a:ext cx="823031" cy="762066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EBEC853A-79F8-2F7F-4018-DE300D1FF95F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60651" y="4769802"/>
            <a:ext cx="823031" cy="762066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EF4E4739-5FA3-2742-89DE-06FC69050AEC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60651" y="3822386"/>
            <a:ext cx="823031" cy="762066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37401FDA-C02F-F94B-8B34-7C5FC515AD41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61301" y="2855975"/>
            <a:ext cx="823031" cy="762066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B041DF8C-CA46-E2AE-3193-66080D0356CB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405536" y="6135666"/>
            <a:ext cx="264113" cy="376605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DFD845B8-A462-6296-9BEB-FF28EE2B94DC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326188" y="5140502"/>
            <a:ext cx="424155" cy="349928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0D11AB2F-75C1-9F5A-0A3F-68D6704EB362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322148" y="4199009"/>
            <a:ext cx="315619" cy="394524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8C201A92-E42A-5F0A-007B-5915F57FFC95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342084" y="3187087"/>
            <a:ext cx="235952" cy="398678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03D709C8-2421-2A66-875B-0D4D41BB04F9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247917" y="2351408"/>
            <a:ext cx="466764" cy="233382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302C3750-26E0-9FF9-C8FC-41EB4569F09A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4849877" y="5830623"/>
            <a:ext cx="866872" cy="856214"/>
          </a:xfrm>
          <a:prstGeom prst="rect">
            <a:avLst/>
          </a:prstGeom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id="{8A8C0DCA-BCA0-55A0-511E-1F99D44DC5D4}"/>
              </a:ext>
            </a:extLst>
          </p:cNvPr>
          <p:cNvSpPr txBox="1"/>
          <p:nvPr/>
        </p:nvSpPr>
        <p:spPr>
          <a:xfrm>
            <a:off x="10183753" y="72793"/>
            <a:ext cx="11222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Make -N- Take</a:t>
            </a:r>
            <a:endParaRPr lang="en-US" sz="2800" b="1" dirty="0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FAF7910E-3986-C8E1-EB26-6FF8896BD468}"/>
              </a:ext>
            </a:extLst>
          </p:cNvPr>
          <p:cNvSpPr txBox="1"/>
          <p:nvPr/>
        </p:nvSpPr>
        <p:spPr>
          <a:xfrm>
            <a:off x="45229" y="144837"/>
            <a:ext cx="15901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Play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-N-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Prize</a:t>
            </a:r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4B583A58-610C-C158-5E41-DF3A6AE694E4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355237" y="1446983"/>
            <a:ext cx="823031" cy="41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82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E4401-0BB6-9398-E4CD-FDBB7DB1F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1682" y="147205"/>
            <a:ext cx="4242954" cy="1350019"/>
          </a:xfrm>
        </p:spPr>
        <p:txBody>
          <a:bodyPr>
            <a:normAutofit fontScale="90000"/>
          </a:bodyPr>
          <a:lstStyle/>
          <a:p>
            <a:br>
              <a:rPr lang="en-US" sz="8800" b="1" dirty="0">
                <a:solidFill>
                  <a:srgbClr val="CC66FF"/>
                </a:solidFill>
              </a:rPr>
            </a:br>
            <a:r>
              <a:rPr lang="en-US" sz="8800" b="1" dirty="0">
                <a:solidFill>
                  <a:srgbClr val="CC66FF"/>
                </a:solidFill>
              </a:rPr>
              <a:t>tickets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2AF59E-17D5-E954-D7B1-A3082077D7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042" y="284176"/>
            <a:ext cx="1634630" cy="15011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17BDD6-D780-59FF-32D5-089F8E1184C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4813" y="2014104"/>
            <a:ext cx="4696691" cy="46966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DC817F-1ED7-8AC4-B507-E37C58479E2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4021" y="4035414"/>
            <a:ext cx="3498274" cy="1766628"/>
          </a:xfrm>
          <a:prstGeom prst="rect">
            <a:avLst/>
          </a:prstGeom>
        </p:spPr>
      </p:pic>
      <p:pic>
        <p:nvPicPr>
          <p:cNvPr id="4098" name="Picture 2" descr="Children at the Ticket Booth Stock Vector Image by ©lenmdp #2755129">
            <a:extLst>
              <a:ext uri="{FF2B5EF4-FFF2-40B4-BE49-F238E27FC236}">
                <a16:creationId xmlns:a16="http://schemas.microsoft.com/office/drawing/2014/main" id="{A4F13A84-5C70-7A53-E5A1-55267D178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39087" y="317800"/>
            <a:ext cx="1212546" cy="143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C1F349-0B84-B8F0-EF65-A5B889D06D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107" y="1012988"/>
            <a:ext cx="700499" cy="70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00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E4401-0BB6-9398-E4CD-FDBB7DB1F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2091" y="-152195"/>
            <a:ext cx="8468591" cy="1350019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8800" b="1" dirty="0">
                <a:solidFill>
                  <a:srgbClr val="CC66FF"/>
                </a:solidFill>
              </a:rPr>
            </a:br>
            <a:r>
              <a:rPr lang="en-US" sz="6700" b="1" dirty="0">
                <a:solidFill>
                  <a:srgbClr val="CC66FF"/>
                </a:solidFill>
              </a:rPr>
              <a:t>Enjoy the zone </a:t>
            </a:r>
            <a:br>
              <a:rPr lang="en-US" sz="6700" b="1" dirty="0">
                <a:solidFill>
                  <a:srgbClr val="CC66FF"/>
                </a:solidFill>
              </a:rPr>
            </a:br>
            <a:r>
              <a:rPr lang="en-US" sz="2200" b="1" dirty="0">
                <a:solidFill>
                  <a:schemeClr val="bg1"/>
                </a:solidFill>
              </a:rPr>
              <a:t>(free football Challenge connect 4 </a:t>
            </a:r>
            <a:br>
              <a:rPr lang="en-US" sz="2200" b="1" dirty="0">
                <a:solidFill>
                  <a:schemeClr val="bg1"/>
                </a:solidFill>
              </a:rPr>
            </a:br>
            <a:r>
              <a:rPr lang="en-US" sz="2200" b="1" dirty="0">
                <a:solidFill>
                  <a:schemeClr val="bg1"/>
                </a:solidFill>
              </a:rPr>
              <a:t>balloons &amp; coney island toss) </a:t>
            </a:r>
          </a:p>
        </p:txBody>
      </p:sp>
      <p:pic>
        <p:nvPicPr>
          <p:cNvPr id="9" name="C96B4532-E02A-49E0-A8A7-A5542AF96F4C">
            <a:extLst>
              <a:ext uri="{FF2B5EF4-FFF2-40B4-BE49-F238E27FC236}">
                <a16:creationId xmlns:a16="http://schemas.microsoft.com/office/drawing/2014/main" id="{7C4F8B1F-23F1-3489-3CCA-72B04739F1AE}"/>
              </a:ext>
            </a:extLst>
          </p:cNvPr>
          <p:cNvPicPr/>
          <p:nvPr/>
        </p:nvPicPr>
        <p:blipFill>
          <a:blip r:embed="rId2" r:link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44319" y="2700124"/>
            <a:ext cx="1825388" cy="2907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FC3570-63CB-6F41-B3F1-3F5F08C234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4024" y="3096739"/>
            <a:ext cx="2770334" cy="2114204"/>
          </a:xfrm>
          <a:prstGeom prst="rect">
            <a:avLst/>
          </a:prstGeom>
        </p:spPr>
      </p:pic>
      <p:pic>
        <p:nvPicPr>
          <p:cNvPr id="13" name="F6AE7040-CC20-4E1C-9A60-C695BE6188D5">
            <a:extLst>
              <a:ext uri="{FF2B5EF4-FFF2-40B4-BE49-F238E27FC236}">
                <a16:creationId xmlns:a16="http://schemas.microsoft.com/office/drawing/2014/main" id="{5545D1AD-3F87-77AC-06FD-8E8457F9E100}"/>
              </a:ext>
            </a:extLst>
          </p:cNvPr>
          <p:cNvPicPr/>
          <p:nvPr/>
        </p:nvPicPr>
        <p:blipFill>
          <a:blip r:embed="rId5" r:link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957" y="2093479"/>
            <a:ext cx="2356890" cy="4557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A picture containing text, grass, plastic&#10;&#10;Description automatically generated">
            <a:extLst>
              <a:ext uri="{FF2B5EF4-FFF2-40B4-BE49-F238E27FC236}">
                <a16:creationId xmlns:a16="http://schemas.microsoft.com/office/drawing/2014/main" id="{8F9DC5D0-1814-8B85-6DF6-073DF2CE98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499" y="2332181"/>
            <a:ext cx="3147873" cy="3549073"/>
          </a:xfrm>
          <a:prstGeom prst="rect">
            <a:avLst/>
          </a:prstGeom>
        </p:spPr>
      </p:pic>
      <p:pic>
        <p:nvPicPr>
          <p:cNvPr id="5124" name="Picture 4" descr="Happy Kids Vector Art, Icons, and Graphics for Free Download">
            <a:extLst>
              <a:ext uri="{FF2B5EF4-FFF2-40B4-BE49-F238E27FC236}">
                <a16:creationId xmlns:a16="http://schemas.microsoft.com/office/drawing/2014/main" id="{92BC2F51-3BD0-1F2B-7EDC-BB6CE7D5C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11" y="343306"/>
            <a:ext cx="2195098" cy="1350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Transparent Happy Kid Png - Boy And Girl Clipart, Png Download ,  Transparent Png Image - PNGitem">
            <a:extLst>
              <a:ext uri="{FF2B5EF4-FFF2-40B4-BE49-F238E27FC236}">
                <a16:creationId xmlns:a16="http://schemas.microsoft.com/office/drawing/2014/main" id="{B2CA0F4A-8386-7F1D-104F-B465CA91D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24758" y="343306"/>
            <a:ext cx="1154155" cy="120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899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E4401-0BB6-9398-E4CD-FDBB7DB1F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71" y="255219"/>
            <a:ext cx="7144737" cy="1436666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8800" b="1" dirty="0">
                <a:solidFill>
                  <a:srgbClr val="CC66FF"/>
                </a:solidFill>
              </a:rPr>
            </a:br>
            <a:r>
              <a:rPr lang="en-US" sz="8800" b="1" dirty="0">
                <a:solidFill>
                  <a:srgbClr val="CC66FF"/>
                </a:solidFill>
              </a:rPr>
              <a:t>win! Win! Win</a:t>
            </a:r>
            <a:br>
              <a:rPr lang="en-US" sz="1600" b="1" dirty="0">
                <a:solidFill>
                  <a:srgbClr val="CC66FF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>(egg in spoon race three-legged race potato sack race)</a:t>
            </a:r>
            <a:br>
              <a:rPr lang="en-US" sz="1100" b="1" dirty="0">
                <a:solidFill>
                  <a:srgbClr val="CC66FF"/>
                </a:solidFill>
              </a:rPr>
            </a:br>
            <a:r>
              <a:rPr lang="en-US" sz="8800" b="1" dirty="0">
                <a:solidFill>
                  <a:srgbClr val="CC66FF"/>
                </a:solidFill>
              </a:rPr>
              <a:t> </a:t>
            </a:r>
          </a:p>
        </p:txBody>
      </p:sp>
      <p:pic>
        <p:nvPicPr>
          <p:cNvPr id="5124" name="Picture 4" descr="Happy Kids Vector Art, Icons, and Graphics for Free Download">
            <a:extLst>
              <a:ext uri="{FF2B5EF4-FFF2-40B4-BE49-F238E27FC236}">
                <a16:creationId xmlns:a16="http://schemas.microsoft.com/office/drawing/2014/main" id="{92BC2F51-3BD0-1F2B-7EDC-BB6CE7D5C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06809"/>
            <a:ext cx="3594981" cy="162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Transparent Happy Kid Png - Boy And Girl Clipart, Png Download ,  Transparent Png Image - PNGitem">
            <a:extLst>
              <a:ext uri="{FF2B5EF4-FFF2-40B4-BE49-F238E27FC236}">
                <a16:creationId xmlns:a16="http://schemas.microsoft.com/office/drawing/2014/main" id="{B2CA0F4A-8386-7F1D-104F-B465CA91D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37577" y="206809"/>
            <a:ext cx="1454423" cy="1522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Sack Race Stock Illustration | Adobe Stock">
            <a:extLst>
              <a:ext uri="{FF2B5EF4-FFF2-40B4-BE49-F238E27FC236}">
                <a16:creationId xmlns:a16="http://schemas.microsoft.com/office/drawing/2014/main" id="{4EB56D93-6F9D-FF98-D297-325EF022B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42115" y="2990610"/>
            <a:ext cx="3399099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1,609 3 Leg Race Images, Stock Photos &amp; Vectors | Shutterstock">
            <a:extLst>
              <a:ext uri="{FF2B5EF4-FFF2-40B4-BE49-F238E27FC236}">
                <a16:creationId xmlns:a16="http://schemas.microsoft.com/office/drawing/2014/main" id="{76FF2C5E-2288-9DD2-9ABD-6E5CB5AE5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0813" y="2990610"/>
            <a:ext cx="32099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Brookfield Library to Host Relay Races for Kids K-5 this Friday">
            <a:extLst>
              <a:ext uri="{FF2B5EF4-FFF2-40B4-BE49-F238E27FC236}">
                <a16:creationId xmlns:a16="http://schemas.microsoft.com/office/drawing/2014/main" id="{4F16F0B7-8D47-5A73-DDD9-90AF4E7F6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786" y="2990610"/>
            <a:ext cx="44386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998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F4081-47F1-C18E-9B64-7339D32E1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829" y="-90913"/>
            <a:ext cx="8314859" cy="2408088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>
                <a:solidFill>
                  <a:srgbClr val="CC66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Vision and Mission Statement</a:t>
            </a:r>
            <a:r>
              <a:rPr lang="en-US" sz="6000" b="1" dirty="0">
                <a:solidFill>
                  <a:srgbClr val="CC66FF"/>
                </a:solidFill>
              </a:rPr>
              <a:t>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BEC31D2-C60F-20CE-F4B6-224E9C32B9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854" y="2011679"/>
            <a:ext cx="11606610" cy="46800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6600" b="1" dirty="0">
              <a:solidFill>
                <a:srgbClr val="22222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Vision</a:t>
            </a:r>
            <a:r>
              <a:rPr lang="en-US" sz="28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en-US" sz="2800" b="1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Rochale’s Paint Spot</a:t>
            </a:r>
            <a:r>
              <a:rPr lang="en-US" sz="28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to instill in our artist and community a life-long passion for the arts particularly the visual arts that results in personal and professional artistic pursuits beyond their wildest imaginations.  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800" dirty="0">
              <a:solidFill>
                <a:srgbClr val="22222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Mission</a:t>
            </a:r>
            <a:r>
              <a:rPr lang="en-US" sz="28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en-US" sz="2800" b="1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Rochale’s Paint Spot</a:t>
            </a:r>
            <a:r>
              <a:rPr lang="en-US" sz="28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to provide creative challenges, development, fun and engaging opportunities that will ignite a personal passion for art.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4800" b="1" dirty="0">
              <a:solidFill>
                <a:srgbClr val="CC66FF"/>
              </a:solidFill>
            </a:endParaRPr>
          </a:p>
          <a:p>
            <a:pPr marL="0" indent="0" algn="ctr">
              <a:buNone/>
            </a:pPr>
            <a:endParaRPr lang="en-US" dirty="0">
              <a:solidFill>
                <a:srgbClr val="CC66FF"/>
              </a:solidFill>
            </a:endParaRPr>
          </a:p>
          <a:p>
            <a:pPr marL="0" indent="0" algn="ctr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495B1B8F-B668-146D-4324-9A574265149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854" y="288940"/>
            <a:ext cx="1960249" cy="14395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4D8BDE-F4AD-9E2B-05B0-7655F2DF129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8414" y="283621"/>
            <a:ext cx="1963082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6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F4081-47F1-C18E-9B64-7339D32E1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2322" y="288938"/>
            <a:ext cx="8967355" cy="1581150"/>
          </a:xfrm>
        </p:spPr>
        <p:txBody>
          <a:bodyPr>
            <a:noAutofit/>
          </a:bodyPr>
          <a:lstStyle/>
          <a:p>
            <a:pPr algn="ctr"/>
            <a:r>
              <a:rPr lang="en-US" sz="9600" b="1" dirty="0">
                <a:solidFill>
                  <a:schemeClr val="bg1"/>
                </a:solidFill>
                <a:highlight>
                  <a:srgbClr val="FFFF00"/>
                </a:highlight>
              </a:rPr>
              <a:t>how exciting!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BEC31D2-C60F-20CE-F4B6-224E9C32B9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7740" y="2022076"/>
            <a:ext cx="9784080" cy="42062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b="1" dirty="0">
                <a:solidFill>
                  <a:srgbClr val="CC66FF"/>
                </a:solidFill>
              </a:rPr>
              <a:t>  </a:t>
            </a:r>
          </a:p>
          <a:p>
            <a:pPr marL="0" indent="0" algn="ctr">
              <a:buNone/>
            </a:pPr>
            <a:r>
              <a:rPr lang="en-US" sz="8000" b="1" dirty="0">
                <a:solidFill>
                  <a:srgbClr val="CC66FF"/>
                </a:solidFill>
              </a:rPr>
              <a:t>THANK YOU</a:t>
            </a:r>
            <a:endParaRPr lang="en-US" dirty="0">
              <a:solidFill>
                <a:srgbClr val="CC66FF"/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If you have any questions, please contact Rochale’s Paint Spot at: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rochalespaintspot@gmail.com</a:t>
            </a:r>
            <a:endParaRPr lang="en-US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(470)720-0022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(770)845-6361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B99C61-9409-3CBD-E546-E50AEB2A2F0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82555">
            <a:off x="97366" y="412268"/>
            <a:ext cx="1162503" cy="9655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E0C56B-EB54-E2C9-EAB1-3CCFC740E83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2355" y="384437"/>
            <a:ext cx="1054137" cy="104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41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E542C-1198-13FA-5FDD-6D3FDAA5C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391" y="749504"/>
            <a:ext cx="9784080" cy="613599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>
                <a:solidFill>
                  <a:srgbClr val="CC66FF"/>
                </a:solidFill>
              </a:rPr>
              <a:t>The front of the Kids Zone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910EF0-78F6-964B-8DAF-04A0EBF7143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868" y="3591215"/>
            <a:ext cx="3467339" cy="29351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E4DD07-5C1A-D60E-E7DF-D8C987504E4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8010" y="1896803"/>
            <a:ext cx="1667053" cy="16670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537EC73-C157-6174-41B1-A739585C608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3864" y="1896803"/>
            <a:ext cx="4629555" cy="462955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73CDDE2-42EF-0973-6544-2FCEDC8FC57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6116" y="3651703"/>
            <a:ext cx="791334" cy="79133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2749BB5-5117-30FD-9008-92FB0B524E2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0981" y="3688344"/>
            <a:ext cx="1868082" cy="7015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9438F1A-BF5B-6695-CD7F-0A4AAD36D53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7505" y="3698735"/>
            <a:ext cx="620001" cy="8674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50BA01F-69B2-302B-EA83-7EE11A27F50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5939" y="5317821"/>
            <a:ext cx="669294" cy="45994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CC3B4CF-3113-DF09-7A2A-F856B7A9524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2555" y="5557231"/>
            <a:ext cx="670618" cy="45724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5685A7D-8A55-FC4B-887C-AA63B72CB9F4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9152" y="4496214"/>
            <a:ext cx="1950889" cy="6157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1F6D7E-2441-B7EC-9ACB-C065529B57A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42696" y="5337667"/>
            <a:ext cx="2562937" cy="12173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164BFF-AAD1-C38F-6E3F-4BD0E7F24FB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03664" y="5480732"/>
            <a:ext cx="707197" cy="5913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F4A7AF-9E80-A5EB-4FB0-DBFD1B8E824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12384" y="5687227"/>
            <a:ext cx="524301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62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E5B7E-8041-DB7E-9A02-115BB4714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0855" y="330518"/>
            <a:ext cx="6057900" cy="1508760"/>
          </a:xfrm>
        </p:spPr>
        <p:txBody>
          <a:bodyPr/>
          <a:lstStyle/>
          <a:p>
            <a:pPr algn="ctr"/>
            <a:r>
              <a:rPr lang="en-US" sz="7200" b="1" dirty="0">
                <a:solidFill>
                  <a:srgbClr val="CC66FF"/>
                </a:solidFill>
                <a:latin typeface="Corbel" panose="020B0503020204020204"/>
              </a:rPr>
              <a:t>Face paint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B3E4F4-C0C5-3580-7E4A-9C7ECE20151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841" y="194416"/>
            <a:ext cx="1713124" cy="15668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ED471B-FCFD-B1CC-03B9-27DC0AAAD70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476165" y="2684449"/>
            <a:ext cx="4445000" cy="33337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EECECE-9BB0-4101-5EAD-1693A9072D8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938" y="4687874"/>
            <a:ext cx="2514600" cy="18859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435859-06EB-8BA7-C56F-76B145D81F8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746" y="2340317"/>
            <a:ext cx="2514600" cy="18859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EB8A17-3EB6-5440-755B-60303847DD5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774515" y="287506"/>
            <a:ext cx="1508760" cy="1502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A4ACCA-FA2F-2C9B-094F-FED315E4B83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4181" y="1878711"/>
            <a:ext cx="3728489" cy="50093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96FC05-78D3-4639-7B06-425249D22A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009" y="977820"/>
            <a:ext cx="364910" cy="52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55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23E36-A1F8-67D7-A383-4E974864B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036" y="284176"/>
            <a:ext cx="11533909" cy="1508760"/>
          </a:xfrm>
        </p:spPr>
        <p:txBody>
          <a:bodyPr>
            <a:noAutofit/>
          </a:bodyPr>
          <a:lstStyle/>
          <a:p>
            <a:r>
              <a:rPr kumimoji="0" lang="en-US" sz="12000" b="1" i="0" u="none" strike="noStrike" kern="1200" cap="all" spc="0" normalizeH="0" baseline="0" noProof="0" dirty="0">
                <a:ln>
                  <a:noFill/>
                </a:ln>
                <a:solidFill>
                  <a:srgbClr val="CC66FF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Make </a:t>
            </a:r>
            <a:r>
              <a:rPr kumimoji="0" lang="en-US" sz="120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-</a:t>
            </a:r>
            <a:r>
              <a:rPr lang="en-US" sz="12000" b="1" dirty="0">
                <a:solidFill>
                  <a:schemeClr val="bg1"/>
                </a:solidFill>
                <a:latin typeface="Corbel" panose="020B0503020204020204"/>
              </a:rPr>
              <a:t>n-</a:t>
            </a:r>
            <a:r>
              <a:rPr kumimoji="0" lang="en-US" sz="12000" b="1" i="0" u="none" strike="noStrike" kern="1200" cap="all" spc="0" normalizeH="0" baseline="0" noProof="0" dirty="0">
                <a:ln>
                  <a:noFill/>
                </a:ln>
                <a:solidFill>
                  <a:srgbClr val="CC66FF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 Takes</a:t>
            </a:r>
            <a:endParaRPr lang="en-US" sz="120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F0135E0-416B-E8F9-9AB1-598E8AA6AF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14279" y="2356130"/>
            <a:ext cx="1662030" cy="1559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E66759-101F-E61C-91ED-FA44FFE5E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780" y="1873533"/>
            <a:ext cx="1473478" cy="19617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2EA2B6-75BB-D2C6-DF0B-10E922D35B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3970" y="2879631"/>
            <a:ext cx="1473478" cy="14811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F8ADD2-48DA-E117-EB01-04195B9F1D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0558" y="2356130"/>
            <a:ext cx="1827339" cy="17810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D5A2A1-95D7-5E38-BC16-794F2BA264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436" y="5447518"/>
            <a:ext cx="2685806" cy="11263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10D6CE-2BA3-7E7C-CFC1-BF51E223BF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8182" y="4603173"/>
            <a:ext cx="2314812" cy="17466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B2D8AF-B0A1-97B7-28CE-967863983C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71519" y="4016522"/>
            <a:ext cx="1853345" cy="12497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ECD60F-F474-135E-A8C2-006FE82E34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21384" y="4700065"/>
            <a:ext cx="1999561" cy="1999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33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78DA9-90D6-A505-E731-660A438CF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1618" y="301257"/>
            <a:ext cx="3432876" cy="1508760"/>
          </a:xfrm>
        </p:spPr>
        <p:txBody>
          <a:bodyPr>
            <a:noAutofit/>
          </a:bodyPr>
          <a:lstStyle/>
          <a:p>
            <a:pPr algn="ctr"/>
            <a:r>
              <a:rPr kumimoji="0" lang="en-US" sz="5400" b="1" i="0" u="none" strike="noStrike" kern="1200" cap="all" spc="0" normalizeH="0" baseline="0" noProof="0" dirty="0">
                <a:ln>
                  <a:noFill/>
                </a:ln>
                <a:solidFill>
                  <a:srgbClr val="CC66FF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Paint</a:t>
            </a:r>
            <a:br>
              <a:rPr kumimoji="0" lang="en-US" sz="6000" b="1" i="0" u="none" strike="noStrike" kern="1200" cap="all" spc="0" normalizeH="0" baseline="0" noProof="0" dirty="0">
                <a:ln>
                  <a:noFill/>
                </a:ln>
                <a:solidFill>
                  <a:srgbClr val="CC66FF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</a:b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C66FF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&amp;</a:t>
            </a: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C66FF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 </a:t>
            </a:r>
            <a:br>
              <a:rPr kumimoji="0" lang="en-US" sz="6000" b="0" i="0" u="none" strike="noStrike" kern="1200" cap="all" spc="0" normalizeH="0" baseline="0" noProof="0" dirty="0">
                <a:ln>
                  <a:noFill/>
                </a:ln>
                <a:solidFill>
                  <a:srgbClr val="CC66FF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</a:br>
            <a:r>
              <a:rPr lang="en-US" sz="5400" b="1" dirty="0">
                <a:solidFill>
                  <a:srgbClr val="CC66FF"/>
                </a:solidFill>
                <a:latin typeface="Corbel" panose="020B0503020204020204"/>
              </a:rPr>
              <a:t>Sand Art</a:t>
            </a:r>
            <a:endParaRPr lang="en-US" sz="5400" dirty="0">
              <a:solidFill>
                <a:srgbClr val="CC66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7F00F3-FA10-6DA0-2FC1-51D82048221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0661" y="4863298"/>
            <a:ext cx="2505673" cy="18960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002F3C-F2D4-11C2-30CC-CA236405961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900" y="1960694"/>
            <a:ext cx="1282588" cy="12296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C200AAA-4F54-B4B1-7931-D2FA3F188D1D}"/>
              </a:ext>
            </a:extLst>
          </p:cNvPr>
          <p:cNvSpPr txBox="1"/>
          <p:nvPr/>
        </p:nvSpPr>
        <p:spPr>
          <a:xfrm>
            <a:off x="4151618" y="3108972"/>
            <a:ext cx="19443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66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Items to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66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Paint &amp; Decorate: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66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Canvases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66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2D &amp; 3D wood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66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Ceramics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CC66FF"/>
                </a:solidFill>
                <a:latin typeface="Corbel" panose="020B0503020204020204"/>
              </a:rPr>
              <a:t>Styrofoam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C66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4D9D87-64D4-A9EE-3A10-597D2E3826A9}"/>
              </a:ext>
            </a:extLst>
          </p:cNvPr>
          <p:cNvSpPr txBox="1"/>
          <p:nvPr/>
        </p:nvSpPr>
        <p:spPr>
          <a:xfrm>
            <a:off x="2089980" y="2226419"/>
            <a:ext cx="1282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66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Decoration Table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E4109C-F1EC-6A05-2AC6-25776EAF1793}"/>
              </a:ext>
            </a:extLst>
          </p:cNvPr>
          <p:cNvSpPr txBox="1"/>
          <p:nvPr/>
        </p:nvSpPr>
        <p:spPr>
          <a:xfrm>
            <a:off x="9381386" y="1967937"/>
            <a:ext cx="1605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66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CA09F8-FFE0-0AE7-411A-98762965ABF2}"/>
              </a:ext>
            </a:extLst>
          </p:cNvPr>
          <p:cNvSpPr txBox="1"/>
          <p:nvPr/>
        </p:nvSpPr>
        <p:spPr>
          <a:xfrm>
            <a:off x="730432" y="6237400"/>
            <a:ext cx="2081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C66FF"/>
                </a:solidFill>
              </a:rPr>
              <a:t>Table where Kiddos paint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40EC1F2-A151-4D8F-723E-103DF50095C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269" y="177589"/>
            <a:ext cx="1063288" cy="97594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16AF37D-CA6C-4E6A-64EB-570FE9606FA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59018">
            <a:off x="5286645" y="6060572"/>
            <a:ext cx="394525" cy="394525"/>
          </a:xfrm>
          <a:prstGeom prst="rect">
            <a:avLst/>
          </a:prstGeom>
        </p:spPr>
      </p:pic>
      <p:pic>
        <p:nvPicPr>
          <p:cNvPr id="9" name="Picture 8" descr="A child painting on a table&#10;&#10;Description automatically generated with medium confidence">
            <a:extLst>
              <a:ext uri="{FF2B5EF4-FFF2-40B4-BE49-F238E27FC236}">
                <a16:creationId xmlns:a16="http://schemas.microsoft.com/office/drawing/2014/main" id="{9F308381-09DC-D4C7-1481-F927F75C9B9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269" y="3201439"/>
            <a:ext cx="3368981" cy="3056396"/>
          </a:xfrm>
          <a:prstGeom prst="rect">
            <a:avLst/>
          </a:prstGeom>
        </p:spPr>
      </p:pic>
      <p:pic>
        <p:nvPicPr>
          <p:cNvPr id="2050" name="Picture 2" descr="art paint palette cartoon - Clip Art Library">
            <a:extLst>
              <a:ext uri="{FF2B5EF4-FFF2-40B4-BE49-F238E27FC236}">
                <a16:creationId xmlns:a16="http://schemas.microsoft.com/office/drawing/2014/main" id="{3D9AFF4B-3E78-0A0E-549E-0D9A9CD56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3194" y="249359"/>
            <a:ext cx="1302781" cy="1229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B81248-F5D9-9E7F-839E-260511587B1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741366" y="527879"/>
            <a:ext cx="1397159" cy="10478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EC347C-1B3A-830D-A8F3-9738F6B87C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2506" y="2152604"/>
            <a:ext cx="4367224" cy="410523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B0FEC3B-E0D7-92EC-D618-2C367C5697BB}"/>
              </a:ext>
            </a:extLst>
          </p:cNvPr>
          <p:cNvSpPr txBox="1"/>
          <p:nvPr/>
        </p:nvSpPr>
        <p:spPr>
          <a:xfrm>
            <a:off x="9524370" y="6375899"/>
            <a:ext cx="1065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66FF"/>
                </a:solidFill>
              </a:rPr>
              <a:t>Sand Art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937E42-511D-3889-1A77-D9BCCB015F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6180" y="670739"/>
            <a:ext cx="375466" cy="42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14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8B273-77B2-7853-6C63-F8DD447D9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5546" y="303566"/>
            <a:ext cx="6476872" cy="150876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700" b="1" dirty="0">
                <a:solidFill>
                  <a:srgbClr val="FF0000"/>
                </a:solidFill>
                <a:latin typeface="Corbel" panose="020B0503020204020204"/>
              </a:rPr>
              <a:t>Make</a:t>
            </a:r>
            <a:r>
              <a:rPr lang="en-US" sz="6700" b="1" dirty="0">
                <a:solidFill>
                  <a:srgbClr val="CC66FF"/>
                </a:solidFill>
                <a:latin typeface="Corbel" panose="020B0503020204020204"/>
              </a:rPr>
              <a:t> </a:t>
            </a:r>
            <a:r>
              <a:rPr lang="en-US" sz="6700" b="1" dirty="0" err="1">
                <a:solidFill>
                  <a:srgbClr val="CC66FF"/>
                </a:solidFill>
                <a:latin typeface="Corbel" panose="020B0503020204020204"/>
              </a:rPr>
              <a:t>Play-doh</a:t>
            </a:r>
            <a:br>
              <a:rPr lang="en-US" sz="7200" b="1" dirty="0">
                <a:solidFill>
                  <a:srgbClr val="CC66FF"/>
                </a:solidFill>
                <a:latin typeface="Corbel" panose="020B0503020204020204"/>
              </a:rPr>
            </a:br>
            <a:r>
              <a:rPr lang="en-US" sz="3100" b="1" dirty="0">
                <a:solidFill>
                  <a:schemeClr val="bg1"/>
                </a:solidFill>
                <a:latin typeface="Corbel" panose="020B0503020204020204"/>
              </a:rPr>
              <a:t>&amp;</a:t>
            </a:r>
            <a:br>
              <a:rPr lang="en-US" sz="7200" b="1" dirty="0">
                <a:solidFill>
                  <a:srgbClr val="CC66FF"/>
                </a:solidFill>
                <a:latin typeface="Corbel" panose="020B0503020204020204"/>
              </a:rPr>
            </a:br>
            <a:r>
              <a:rPr kumimoji="0" lang="en-US" sz="6700" b="1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make </a:t>
            </a:r>
            <a:r>
              <a:rPr kumimoji="0" lang="en-US" sz="6700" b="1" i="0" u="none" strike="noStrike" kern="1200" cap="all" spc="0" normalizeH="0" baseline="0" noProof="0" dirty="0">
                <a:ln>
                  <a:noFill/>
                </a:ln>
                <a:solidFill>
                  <a:srgbClr val="CC66FF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fun Cakes</a:t>
            </a:r>
            <a:endParaRPr lang="en-US" sz="67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1F5069-00D2-7692-5352-39BF0CA68FE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70" y="203192"/>
            <a:ext cx="1056717" cy="9664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4C2E02-95D1-AEEF-C335-0C2B65382DF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617" y="1926543"/>
            <a:ext cx="3231160" cy="382252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C3BB4B2-7FDD-EABA-CC97-5E043D6FAB0C}"/>
              </a:ext>
            </a:extLst>
          </p:cNvPr>
          <p:cNvSpPr txBox="1"/>
          <p:nvPr/>
        </p:nvSpPr>
        <p:spPr>
          <a:xfrm>
            <a:off x="226617" y="5772230"/>
            <a:ext cx="3231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66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Table where Kiddos Make their own Play-Doh! (premeasured ALL NATURAL ingredients)</a:t>
            </a:r>
          </a:p>
        </p:txBody>
      </p:sp>
      <p:pic>
        <p:nvPicPr>
          <p:cNvPr id="4100" name="Picture 4" descr="Easy Playdough Recipe">
            <a:extLst>
              <a:ext uri="{FF2B5EF4-FFF2-40B4-BE49-F238E27FC236}">
                <a16:creationId xmlns:a16="http://schemas.microsoft.com/office/drawing/2014/main" id="{AAC1856D-B23D-9EF0-B80D-C2A32E85D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9685" y="354910"/>
            <a:ext cx="1166557" cy="116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7A60CE-7B72-79D2-DC98-718176D46E6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7949" y="293632"/>
            <a:ext cx="1447008" cy="14090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D5CF015-9F78-FA76-4EF7-F4799494414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353" y="5370230"/>
            <a:ext cx="2085013" cy="14143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1453FE-AC31-A014-064A-0485BD36C7A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7495" y="5614283"/>
            <a:ext cx="713294" cy="5913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45CB818-6CAA-756E-972D-640F1A41FB3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3670" y="5829936"/>
            <a:ext cx="518205" cy="5182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4A55555-C541-6D34-2855-48270ADD558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71852">
            <a:off x="3922990" y="4719546"/>
            <a:ext cx="959590" cy="83844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57A1512-461D-AB9D-A108-AF771AB6F164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8747" y="3395406"/>
            <a:ext cx="5636479" cy="235366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C2FB40F-3399-2C4E-A4E8-710077EF06B7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6847" y="2188382"/>
            <a:ext cx="1405746" cy="131788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132FECF-6FE6-BF6B-4BC6-5CD67E546E29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8294" y="2162528"/>
            <a:ext cx="1084616" cy="14287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55BDE87-5B59-65D1-49FB-607561872B2A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2417" y="2157531"/>
            <a:ext cx="1159748" cy="142874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9F62B7C-912B-521B-8437-BB133973A1AA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1054" y="2096077"/>
            <a:ext cx="1384017" cy="152105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800A547-2146-15CE-1F10-AD10013195DE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94627">
            <a:off x="5008694" y="4908004"/>
            <a:ext cx="1405124" cy="9562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29CDBA-A718-A2E1-4C63-0C67A3CEEFC9}"/>
              </a:ext>
            </a:extLst>
          </p:cNvPr>
          <p:cNvSpPr txBox="1"/>
          <p:nvPr/>
        </p:nvSpPr>
        <p:spPr>
          <a:xfrm>
            <a:off x="6503390" y="5823856"/>
            <a:ext cx="56266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CC66FF"/>
                </a:solidFill>
                <a:latin typeface="Corbel" panose="020B0503020204020204" pitchFamily="34" charset="0"/>
              </a:rPr>
              <a:t>Table where Kiddos Make their own </a:t>
            </a:r>
          </a:p>
          <a:p>
            <a:pPr algn="ctr"/>
            <a:r>
              <a:rPr lang="en-US" sz="1800" dirty="0">
                <a:solidFill>
                  <a:srgbClr val="CC66FF"/>
                </a:solidFill>
                <a:latin typeface="Corbel" panose="020B0503020204020204" pitchFamily="34" charset="0"/>
              </a:rPr>
              <a:t>“FUN Cakes”!  </a:t>
            </a:r>
            <a:r>
              <a:rPr lang="en-US" sz="1800" dirty="0">
                <a:solidFill>
                  <a:srgbClr val="CC66FF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  </a:t>
            </a:r>
          </a:p>
          <a:p>
            <a:pPr algn="ctr"/>
            <a:r>
              <a:rPr lang="en-US" sz="1800" dirty="0">
                <a:solidFill>
                  <a:srgbClr val="CC66FF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Kiddos will, mix ingredients, cook, and add toppings!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3B9043-DBF7-BF5D-E517-E2FEFBC0C09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36491" y="680645"/>
            <a:ext cx="423890" cy="60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00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04D88-6F15-3B9F-B69C-7A194B10E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8339" y="361283"/>
            <a:ext cx="10670214" cy="123537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900" b="1" dirty="0">
                <a:solidFill>
                  <a:srgbClr val="FF0000"/>
                </a:solidFill>
                <a:latin typeface="Corbel" panose="020B0503020204020204"/>
              </a:rPr>
              <a:t>Make</a:t>
            </a:r>
            <a:r>
              <a:rPr lang="en-US" sz="4900" b="1" dirty="0">
                <a:solidFill>
                  <a:srgbClr val="CC66FF"/>
                </a:solidFill>
                <a:latin typeface="Corbel" panose="020B0503020204020204"/>
              </a:rPr>
              <a:t> snow globes</a:t>
            </a:r>
            <a:r>
              <a:rPr kumimoji="0" lang="en-US" sz="6500" b="1" i="0" u="none" strike="noStrike" kern="1200" cap="all" spc="0" normalizeH="0" baseline="0" noProof="0" dirty="0">
                <a:ln>
                  <a:noFill/>
                </a:ln>
                <a:solidFill>
                  <a:srgbClr val="CC66FF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C66FF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(</a:t>
            </a:r>
            <a:r>
              <a:rPr lang="en-US" sz="3200" b="1" dirty="0">
                <a:solidFill>
                  <a:srgbClr val="CC66FF"/>
                </a:solidFill>
                <a:latin typeface="Corbel" panose="020B0503020204020204"/>
              </a:rPr>
              <a:t>Yearly)</a:t>
            </a:r>
            <a:br>
              <a:rPr lang="en-US" sz="3200" b="1" dirty="0">
                <a:solidFill>
                  <a:srgbClr val="CC66FF"/>
                </a:solidFill>
                <a:latin typeface="Corbel" panose="020B0503020204020204"/>
              </a:rPr>
            </a:br>
            <a:r>
              <a:rPr lang="en-US" sz="3200" b="1" dirty="0">
                <a:solidFill>
                  <a:schemeClr val="bg1"/>
                </a:solidFill>
                <a:latin typeface="Corbel" panose="020B0503020204020204"/>
              </a:rPr>
              <a:t>&amp;</a:t>
            </a:r>
            <a:br>
              <a:rPr lang="en-US" sz="3200" b="1" dirty="0">
                <a:solidFill>
                  <a:srgbClr val="CC66FF"/>
                </a:solidFill>
                <a:latin typeface="Corbel" panose="020B0503020204020204"/>
              </a:rPr>
            </a:br>
            <a:r>
              <a:rPr kumimoji="0" lang="en-US" sz="4900" b="1" i="0" u="none" strike="noStrike" kern="1200" cap="all" spc="0" normalizeH="0" baseline="0" noProof="0" dirty="0">
                <a:ln>
                  <a:noFill/>
                </a:ln>
                <a:solidFill>
                  <a:srgbClr val="CC66FF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Flowerpots  </a:t>
            </a:r>
            <a:r>
              <a:rPr kumimoji="0" lang="en-US" sz="2200" b="1" i="0" u="none" strike="noStrike" kern="1200" cap="all" spc="0" normalizeH="0" baseline="0" noProof="0" dirty="0">
                <a:ln>
                  <a:noFill/>
                </a:ln>
                <a:solidFill>
                  <a:srgbClr val="CC66FF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(Paint, decorate &amp; Plant flowers)</a:t>
            </a:r>
            <a:endParaRPr lang="en-US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BD38BF-6D48-E223-7156-2AE53C65371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629375" y="3070768"/>
            <a:ext cx="3790558" cy="209720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C55810E-34C2-F491-7DD3-268F2EDA31F6}"/>
              </a:ext>
            </a:extLst>
          </p:cNvPr>
          <p:cNvSpPr txBox="1"/>
          <p:nvPr/>
        </p:nvSpPr>
        <p:spPr>
          <a:xfrm>
            <a:off x="5889326" y="4161207"/>
            <a:ext cx="892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C66FF"/>
                </a:solidFill>
              </a:rPr>
              <a:t>Display Table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1CAF3B1-70B2-AB0B-3B08-9723C096D451}"/>
              </a:ext>
            </a:extLst>
          </p:cNvPr>
          <p:cNvSpPr txBox="1"/>
          <p:nvPr/>
        </p:nvSpPr>
        <p:spPr>
          <a:xfrm>
            <a:off x="196688" y="5968069"/>
            <a:ext cx="21949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66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Table where Kiddos Make their own Snow Globe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93C837-A237-7C1D-0D87-29B5ACAFC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8631" y="2224092"/>
            <a:ext cx="1892189" cy="37905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1B81B0-5B8B-580D-769E-55C6836573C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12" y="203192"/>
            <a:ext cx="1056717" cy="9664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10C16C5-9021-B12E-8D7A-BF711DECB0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0317" y="2224092"/>
            <a:ext cx="1935231" cy="379055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82A1C47-3F5A-BFDE-6F3F-0387F5ED8E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7195" y="4788048"/>
            <a:ext cx="2097206" cy="17104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CDE4D2-DBF6-F712-5744-B7D205551F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74638" y="447074"/>
            <a:ext cx="1340293" cy="101182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3075EF4-CF2F-0DFD-A757-3F101B2D22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68255" y="4807538"/>
            <a:ext cx="2170869" cy="120711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02323F1-D260-5EBA-9BB2-58E93E8A67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9478" y="447074"/>
            <a:ext cx="1889924" cy="79254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4DEA668-2F90-8FC6-E83A-18153990DB5A}"/>
              </a:ext>
            </a:extLst>
          </p:cNvPr>
          <p:cNvSpPr txBox="1"/>
          <p:nvPr/>
        </p:nvSpPr>
        <p:spPr>
          <a:xfrm>
            <a:off x="8393393" y="5958366"/>
            <a:ext cx="265578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66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Table where Kiddos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66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Paint their pots and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66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Plant flowers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24AA71D-9CEA-B0E7-D05A-EB44B9366B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25973" y="2224092"/>
            <a:ext cx="2113151" cy="256395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B439637-3E12-9049-298D-48E177042C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850205">
            <a:off x="5680718" y="5729583"/>
            <a:ext cx="908383" cy="74987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8B07A2A-1CF9-115A-A580-3C28E5F0862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0722004">
            <a:off x="6557025" y="5856794"/>
            <a:ext cx="499915" cy="4999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62DF60-7017-7FC2-111C-F107E1952C4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8404" y="686424"/>
            <a:ext cx="489907" cy="48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89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A5BCE-EF00-9F46-8FF6-8E00758C7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3445" y="252104"/>
            <a:ext cx="4765109" cy="150876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900" b="1" dirty="0">
                <a:solidFill>
                  <a:srgbClr val="FF0000"/>
                </a:solidFill>
                <a:latin typeface="Corbel" panose="020B0503020204020204"/>
              </a:rPr>
              <a:t>Make</a:t>
            </a:r>
            <a:r>
              <a:rPr lang="en-US" sz="4900" b="1" dirty="0">
                <a:solidFill>
                  <a:srgbClr val="CC66FF"/>
                </a:solidFill>
                <a:latin typeface="Corbel" panose="020B0503020204020204"/>
              </a:rPr>
              <a:t> Jewelry</a:t>
            </a:r>
            <a:r>
              <a:rPr kumimoji="0" lang="en-US" sz="4900" b="1" i="0" u="none" strike="noStrike" kern="1200" cap="all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&amp;</a:t>
            </a:r>
            <a:r>
              <a:rPr lang="en-US" sz="7200" b="1" dirty="0">
                <a:solidFill>
                  <a:srgbClr val="CC66FF"/>
                </a:solidFill>
                <a:latin typeface="Corbel" panose="020B0503020204020204"/>
              </a:rPr>
              <a:t>  </a:t>
            </a:r>
            <a:br>
              <a:rPr lang="en-US" sz="7200" b="1" dirty="0">
                <a:solidFill>
                  <a:srgbClr val="CC66FF"/>
                </a:solidFill>
                <a:latin typeface="Corbel" panose="020B0503020204020204"/>
              </a:rPr>
            </a:br>
            <a:r>
              <a:rPr lang="en-US" sz="4900" b="1" dirty="0">
                <a:solidFill>
                  <a:srgbClr val="FF0000"/>
                </a:solidFill>
                <a:latin typeface="Corbel" panose="020B0503020204020204"/>
              </a:rPr>
              <a:t>Make</a:t>
            </a:r>
            <a:r>
              <a:rPr lang="en-US" sz="4900" b="1" dirty="0">
                <a:solidFill>
                  <a:srgbClr val="CC66FF"/>
                </a:solidFill>
                <a:latin typeface="Corbel" panose="020B0503020204020204"/>
              </a:rPr>
              <a:t> Crafts </a:t>
            </a:r>
            <a:endParaRPr lang="en-US" sz="49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FC7393-119C-9DFF-4C5F-BDDDAA61D3E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038" y="252104"/>
            <a:ext cx="1068881" cy="9813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23F773-BBCC-4C9A-C07D-094D33F52F6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3495" y="2775922"/>
            <a:ext cx="1376442" cy="10323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3028C7-E98B-3377-3B70-C111D4A91B5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0696" y="4476424"/>
            <a:ext cx="3279932" cy="22191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7A5561-5FEF-13E6-06DD-A9D61B5BC1A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1791" y="4845558"/>
            <a:ext cx="1115665" cy="9266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36447D-453E-C2E2-E3C5-6C0C9B29326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7456" y="5247553"/>
            <a:ext cx="743776" cy="7437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1831111-6F92-63C3-85C6-C9E5DFB7FD94}"/>
              </a:ext>
            </a:extLst>
          </p:cNvPr>
          <p:cNvSpPr txBox="1"/>
          <p:nvPr/>
        </p:nvSpPr>
        <p:spPr>
          <a:xfrm>
            <a:off x="4340696" y="5987674"/>
            <a:ext cx="11156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C66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Display Table</a:t>
            </a:r>
          </a:p>
        </p:txBody>
      </p:sp>
      <p:pic>
        <p:nvPicPr>
          <p:cNvPr id="1028" name="Picture 4" descr="VICOVI 3700+ Colorful Rubber Bands Glow in The Dark Set Included: 3600+  Premium Quality Loom Bands in 6 Colors + 100 S-Clips + 15 Lovely Charms + 6  Crochet Hooks, No Loom Board Included. : Toys &amp; Games - Amazon.com">
            <a:extLst>
              <a:ext uri="{FF2B5EF4-FFF2-40B4-BE49-F238E27FC236}">
                <a16:creationId xmlns:a16="http://schemas.microsoft.com/office/drawing/2014/main" id="{E2B7E8C3-2A83-3F62-C012-47449C940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2554" y="381151"/>
            <a:ext cx="1855588" cy="125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ubber-band-craft Premium Photos, Pictures and Images by Istock">
            <a:extLst>
              <a:ext uri="{FF2B5EF4-FFF2-40B4-BE49-F238E27FC236}">
                <a16:creationId xmlns:a16="http://schemas.microsoft.com/office/drawing/2014/main" id="{B43CD5FE-DAC1-CF98-C563-460527672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7748" y="3940529"/>
            <a:ext cx="1416057" cy="75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E1FDEDE-3DB6-995E-A3D7-C75280E68ADF}"/>
              </a:ext>
            </a:extLst>
          </p:cNvPr>
          <p:cNvSpPr txBox="1"/>
          <p:nvPr/>
        </p:nvSpPr>
        <p:spPr>
          <a:xfrm>
            <a:off x="408336" y="6203788"/>
            <a:ext cx="2842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C66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Bench Table where kiddos Create their own jewelry</a:t>
            </a:r>
          </a:p>
        </p:txBody>
      </p:sp>
      <p:pic>
        <p:nvPicPr>
          <p:cNvPr id="1036" name="Picture 12" descr="YITOHOP 12000+ Rainbow Colorful Loom Bands, Premium Rubber Bands for  Bracelet Making Kit DIY ... | Loom bands, Rainbow loom bands, Rainbow loom  rubber bands">
            <a:extLst>
              <a:ext uri="{FF2B5EF4-FFF2-40B4-BE49-F238E27FC236}">
                <a16:creationId xmlns:a16="http://schemas.microsoft.com/office/drawing/2014/main" id="{0020B2B1-8827-B7A0-D187-EBB9B68D6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038" y="2713690"/>
            <a:ext cx="1592236" cy="1061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A picture containing person, table, indoor, vegetable&#10;&#10;Description automatically generated">
            <a:extLst>
              <a:ext uri="{FF2B5EF4-FFF2-40B4-BE49-F238E27FC236}">
                <a16:creationId xmlns:a16="http://schemas.microsoft.com/office/drawing/2014/main" id="{9EEA6BE7-0CB9-DB23-6C73-C98590AFC745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4230" y="2691619"/>
            <a:ext cx="1592236" cy="106149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505C77E-BF90-7C9B-A339-30D6E6C33408}"/>
              </a:ext>
            </a:extLst>
          </p:cNvPr>
          <p:cNvSpPr txBox="1"/>
          <p:nvPr/>
        </p:nvSpPr>
        <p:spPr>
          <a:xfrm>
            <a:off x="8361330" y="6203787"/>
            <a:ext cx="3181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C66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</a:t>
            </a:r>
            <a:r>
              <a:rPr lang="en-US" b="1" dirty="0">
                <a:solidFill>
                  <a:srgbClr val="CC66FF"/>
                </a:solidFill>
              </a:rPr>
              <a:t>able where Kiddos Create their own crafts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FACEFEF-2CB9-C7C5-5380-6030BA20DB53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818" y="3791963"/>
            <a:ext cx="2372972" cy="2372972"/>
          </a:xfrm>
          <a:prstGeom prst="rect">
            <a:avLst/>
          </a:prstGeom>
        </p:spPr>
      </p:pic>
      <p:pic>
        <p:nvPicPr>
          <p:cNvPr id="21" name="Picture 20" descr="A group of people playing a game&#10;&#10;Description automatically generated with low confidence">
            <a:extLst>
              <a:ext uri="{FF2B5EF4-FFF2-40B4-BE49-F238E27FC236}">
                <a16:creationId xmlns:a16="http://schemas.microsoft.com/office/drawing/2014/main" id="{3C426C46-185D-4455-2315-88667C58FCB3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3940" y="3791805"/>
            <a:ext cx="1182624" cy="8989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652CB2C-B4AD-216D-EEFE-92C117E5A29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66232" y="3687623"/>
            <a:ext cx="2371550" cy="237764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0A5F83C-5BEE-69D0-17FB-D2D2DF84717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166936" y="211580"/>
            <a:ext cx="1549284" cy="154928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259666D-7C4E-F1E7-11B0-AB70DFE5562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34294" y="3820249"/>
            <a:ext cx="794571" cy="105619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DAE9A26-1779-33C5-D1CA-E9AE65AF502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2457" y="2547071"/>
            <a:ext cx="794571" cy="106267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221D87C-E1FD-8F71-6D21-786C3FD0BD4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76168" y="2103516"/>
            <a:ext cx="2551678" cy="17171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BB3D7E-5A03-7461-7F48-CE5BAF81CAB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9838" y="742800"/>
            <a:ext cx="297280" cy="42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67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circle/>
      </p:transition>
    </mc:Choice>
    <mc:Fallback xmlns="">
      <p:transition spd="slow">
        <p:circl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nded">
  <a:themeElements>
    <a:clrScheme name="Custom 2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FF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ppt/theme/theme2.xml><?xml version="1.0" encoding="utf-8"?>
<a:theme xmlns:a="http://schemas.openxmlformats.org/drawingml/2006/main" name="1_Banded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ppt/theme/theme3.xml><?xml version="1.0" encoding="utf-8"?>
<a:theme xmlns:a="http://schemas.openxmlformats.org/drawingml/2006/main" name="2_Banded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16377351-63A1-4C2E-8C9A-66CDD70F16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1F006B4-A9E1-4F39-85C8-FB836F91934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F3CD65D-61A5-43C9-A837-6EC73C7DA8AB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TM03090430[[fn=Banded]]</Template>
  <TotalTime>1404</TotalTime>
  <Words>403</Words>
  <Application>Microsoft Office PowerPoint</Application>
  <PresentationFormat>Widescreen</PresentationFormat>
  <Paragraphs>66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Calibri</vt:lpstr>
      <vt:lpstr>Comic Sans MS</vt:lpstr>
      <vt:lpstr>Corbel</vt:lpstr>
      <vt:lpstr>Wingdings</vt:lpstr>
      <vt:lpstr>Banded</vt:lpstr>
      <vt:lpstr>1_Banded</vt:lpstr>
      <vt:lpstr>2_Banded</vt:lpstr>
      <vt:lpstr> Welcome To The  KIDS ZONE!  </vt:lpstr>
      <vt:lpstr>Kids zone  overview</vt:lpstr>
      <vt:lpstr>The front of the Kids Zone</vt:lpstr>
      <vt:lpstr>Face paint</vt:lpstr>
      <vt:lpstr>Make -n- Takes</vt:lpstr>
      <vt:lpstr>Paint  &amp;  Sand Art</vt:lpstr>
      <vt:lpstr>Make Play-doh &amp; make fun Cakes</vt:lpstr>
      <vt:lpstr>Make snow globes (Yearly) &amp; Flowerpots  (Paint, decorate &amp; Plant flowers)</vt:lpstr>
      <vt:lpstr>Make Jewelry &amp;   Make Crafts </vt:lpstr>
      <vt:lpstr>play for a  prize!</vt:lpstr>
      <vt:lpstr>Let’s play  ball!</vt:lpstr>
      <vt:lpstr> Cans Down!  &amp; Ping pong toss </vt:lpstr>
      <vt:lpstr>Hit the moving target! &amp;  dinosaur roar to score</vt:lpstr>
      <vt:lpstr>Stay &amp; play   ages 2 and younger </vt:lpstr>
      <vt:lpstr>Stay &amp; play (bowling bean bag toss bubbles sand table tent) </vt:lpstr>
      <vt:lpstr>Stay &amp; play (water table darts bubbles &amp; hoops) </vt:lpstr>
      <vt:lpstr>Hide n slide</vt:lpstr>
      <vt:lpstr> Bouncy houses </vt:lpstr>
      <vt:lpstr> Hot dogs  &amp;  SWEET TREATS   </vt:lpstr>
      <vt:lpstr> tickets </vt:lpstr>
      <vt:lpstr> Enjoy the zone  (free football Challenge connect 4  balloons &amp; coney island toss) </vt:lpstr>
      <vt:lpstr> win! Win! Win (egg in spoon race three-legged race potato sack race)  </vt:lpstr>
      <vt:lpstr>Vision and Mission Statement </vt:lpstr>
      <vt:lpstr>how exciting!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Lorem Ipsum</dc:title>
  <dc:creator>Rochale Clayton</dc:creator>
  <cp:lastModifiedBy>Rochale Clayton</cp:lastModifiedBy>
  <cp:revision>172</cp:revision>
  <dcterms:created xsi:type="dcterms:W3CDTF">2022-11-05T14:28:35Z</dcterms:created>
  <dcterms:modified xsi:type="dcterms:W3CDTF">2022-12-06T05:53:34Z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