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682" r:id="rId5"/>
    <p:sldMasterId id="2147483694" r:id="rId6"/>
  </p:sldMasterIdLst>
  <p:sldIdLst>
    <p:sldId id="318" r:id="rId7"/>
    <p:sldId id="317" r:id="rId8"/>
    <p:sldId id="313" r:id="rId9"/>
    <p:sldId id="350" r:id="rId10"/>
    <p:sldId id="330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52" r:id="rId20"/>
    <p:sldId id="331" r:id="rId21"/>
    <p:sldId id="320" r:id="rId22"/>
    <p:sldId id="321" r:id="rId23"/>
    <p:sldId id="332" r:id="rId24"/>
    <p:sldId id="333" r:id="rId25"/>
    <p:sldId id="334" r:id="rId26"/>
    <p:sldId id="335" r:id="rId27"/>
    <p:sldId id="353" r:id="rId28"/>
    <p:sldId id="336" r:id="rId29"/>
    <p:sldId id="337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51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58" autoAdjust="0"/>
    <p:restoredTop sz="94619" autoAdjust="0"/>
  </p:normalViewPr>
  <p:slideViewPr>
    <p:cSldViewPr snapToGrid="0">
      <p:cViewPr varScale="1">
        <p:scale>
          <a:sx n="92" d="100"/>
          <a:sy n="92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6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33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26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2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08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669AF7-7BEB-44E4-9852-375E34362B5B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71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2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3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6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80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86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37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83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5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366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82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669AF7-7BEB-44E4-9852-375E34362B5B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763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789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57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918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4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669AF7-7BEB-44E4-9852-375E34362B5B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735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489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31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2475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43425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5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51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7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6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50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0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0335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363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280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18" Type="http://schemas.openxmlformats.org/officeDocument/2006/relationships/image" Target="../media/image15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" Type="http://schemas.openxmlformats.org/officeDocument/2006/relationships/image" Target="../media/image109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19" Type="http://schemas.openxmlformats.org/officeDocument/2006/relationships/image" Target="../media/image153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7.pn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13" Type="http://schemas.openxmlformats.org/officeDocument/2006/relationships/image" Target="../media/image177.png"/><Relationship Id="rId3" Type="http://schemas.openxmlformats.org/officeDocument/2006/relationships/image" Target="../media/image171.png"/><Relationship Id="rId7" Type="http://schemas.openxmlformats.org/officeDocument/2006/relationships/image" Target="../media/image133.png"/><Relationship Id="rId12" Type="http://schemas.openxmlformats.org/officeDocument/2006/relationships/image" Target="../media/image176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png"/><Relationship Id="rId11" Type="http://schemas.openxmlformats.org/officeDocument/2006/relationships/image" Target="../media/image175.jpeg"/><Relationship Id="rId5" Type="http://schemas.openxmlformats.org/officeDocument/2006/relationships/image" Target="../media/image130.png"/><Relationship Id="rId10" Type="http://schemas.openxmlformats.org/officeDocument/2006/relationships/image" Target="../media/image142.png"/><Relationship Id="rId4" Type="http://schemas.openxmlformats.org/officeDocument/2006/relationships/image" Target="../media/image172.png"/><Relationship Id="rId9" Type="http://schemas.openxmlformats.org/officeDocument/2006/relationships/image" Target="../media/image174.jpeg"/><Relationship Id="rId14" Type="http://schemas.openxmlformats.org/officeDocument/2006/relationships/image" Target="../media/image17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46.png"/><Relationship Id="rId7" Type="http://schemas.openxmlformats.org/officeDocument/2006/relationships/image" Target="../media/image13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2.png"/><Relationship Id="rId5" Type="http://schemas.openxmlformats.org/officeDocument/2006/relationships/image" Target="../media/image130.png"/><Relationship Id="rId10" Type="http://schemas.openxmlformats.org/officeDocument/2006/relationships/image" Target="../media/image190.jpeg"/><Relationship Id="rId4" Type="http://schemas.openxmlformats.org/officeDocument/2006/relationships/image" Target="../media/image187.png"/><Relationship Id="rId9" Type="http://schemas.openxmlformats.org/officeDocument/2006/relationships/image" Target="../media/image18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95.jpeg"/><Relationship Id="rId3" Type="http://schemas.openxmlformats.org/officeDocument/2006/relationships/image" Target="../media/image191.png"/><Relationship Id="rId7" Type="http://schemas.openxmlformats.org/officeDocument/2006/relationships/image" Target="../media/image132.png"/><Relationship Id="rId12" Type="http://schemas.openxmlformats.org/officeDocument/2006/relationships/image" Target="../media/image19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0.png"/><Relationship Id="rId11" Type="http://schemas.openxmlformats.org/officeDocument/2006/relationships/image" Target="../media/image193.png"/><Relationship Id="rId5" Type="http://schemas.openxmlformats.org/officeDocument/2006/relationships/image" Target="cid:16164238-6B75-4DC7-B1CB-3DF69FD26BFC" TargetMode="External"/><Relationship Id="rId10" Type="http://schemas.openxmlformats.org/officeDocument/2006/relationships/image" Target="../media/image116.png"/><Relationship Id="rId4" Type="http://schemas.openxmlformats.org/officeDocument/2006/relationships/image" Target="../media/image192.png"/><Relationship Id="rId9" Type="http://schemas.openxmlformats.org/officeDocument/2006/relationships/image" Target="../media/image19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cid:C5A52F93-1A83-4CA6-A80D-715DFD601866" TargetMode="External"/><Relationship Id="rId3" Type="http://schemas.openxmlformats.org/officeDocument/2006/relationships/image" Target="../media/image130.png"/><Relationship Id="rId7" Type="http://schemas.openxmlformats.org/officeDocument/2006/relationships/image" Target="../media/image48.png"/><Relationship Id="rId12" Type="http://schemas.openxmlformats.org/officeDocument/2006/relationships/image" Target="../media/image19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0.jpeg"/><Relationship Id="rId11" Type="http://schemas.openxmlformats.org/officeDocument/2006/relationships/image" Target="../media/image198.png"/><Relationship Id="rId5" Type="http://schemas.openxmlformats.org/officeDocument/2006/relationships/image" Target="../media/image133.png"/><Relationship Id="rId10" Type="http://schemas.openxmlformats.org/officeDocument/2006/relationships/image" Target="../media/image197.png"/><Relationship Id="rId4" Type="http://schemas.openxmlformats.org/officeDocument/2006/relationships/image" Target="../media/image132.png"/><Relationship Id="rId9" Type="http://schemas.openxmlformats.org/officeDocument/2006/relationships/image" Target="../media/image1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image" Target="../media/image130.png"/><Relationship Id="rId7" Type="http://schemas.openxmlformats.org/officeDocument/2006/relationships/image" Target="../media/image2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0.jpeg"/><Relationship Id="rId5" Type="http://schemas.openxmlformats.org/officeDocument/2006/relationships/image" Target="../media/image133.png"/><Relationship Id="rId10" Type="http://schemas.openxmlformats.org/officeDocument/2006/relationships/image" Target="../media/image202.jpeg"/><Relationship Id="rId4" Type="http://schemas.openxmlformats.org/officeDocument/2006/relationships/image" Target="../media/image132.png"/><Relationship Id="rId9" Type="http://schemas.openxmlformats.org/officeDocument/2006/relationships/image" Target="cid:E854FCF0-9C7B-4E5F-AB2B-4C9308C3A6C5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cid:6E633662-4464-4590-B0BD-BBAA19667A2C" TargetMode="External"/><Relationship Id="rId3" Type="http://schemas.openxmlformats.org/officeDocument/2006/relationships/image" Target="../media/image130.png"/><Relationship Id="rId7" Type="http://schemas.openxmlformats.org/officeDocument/2006/relationships/image" Target="../media/image116.png"/><Relationship Id="rId12" Type="http://schemas.openxmlformats.org/officeDocument/2006/relationships/image" Target="../media/image20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0.jpeg"/><Relationship Id="rId11" Type="http://schemas.openxmlformats.org/officeDocument/2006/relationships/image" Target="cid:DEE6B1CD-0364-48A0-90FA-8C4869BADE4A" TargetMode="External"/><Relationship Id="rId5" Type="http://schemas.openxmlformats.org/officeDocument/2006/relationships/image" Target="../media/image133.png"/><Relationship Id="rId10" Type="http://schemas.openxmlformats.org/officeDocument/2006/relationships/image" Target="../media/image204.png"/><Relationship Id="rId4" Type="http://schemas.openxmlformats.org/officeDocument/2006/relationships/image" Target="../media/image132.png"/><Relationship Id="rId9" Type="http://schemas.openxmlformats.org/officeDocument/2006/relationships/image" Target="../media/image203.png"/><Relationship Id="rId14" Type="http://schemas.openxmlformats.org/officeDocument/2006/relationships/image" Target="../media/image20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50" Type="http://schemas.openxmlformats.org/officeDocument/2006/relationships/image" Target="../media/image55.png"/><Relationship Id="rId55" Type="http://schemas.openxmlformats.org/officeDocument/2006/relationships/image" Target="../media/image60.png"/><Relationship Id="rId63" Type="http://schemas.openxmlformats.org/officeDocument/2006/relationships/image" Target="../media/image6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9" Type="http://schemas.openxmlformats.org/officeDocument/2006/relationships/image" Target="../media/image34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3" Type="http://schemas.openxmlformats.org/officeDocument/2006/relationships/image" Target="../media/image58.png"/><Relationship Id="rId58" Type="http://schemas.openxmlformats.org/officeDocument/2006/relationships/image" Target="../media/image63.png"/><Relationship Id="rId5" Type="http://schemas.openxmlformats.org/officeDocument/2006/relationships/image" Target="../media/image10.png"/><Relationship Id="rId61" Type="http://schemas.openxmlformats.org/officeDocument/2006/relationships/image" Target="../media/image66.png"/><Relationship Id="rId19" Type="http://schemas.openxmlformats.org/officeDocument/2006/relationships/image" Target="../media/image24.png"/><Relationship Id="rId14" Type="http://schemas.openxmlformats.org/officeDocument/2006/relationships/image" Target="../media/image19.jpe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56" Type="http://schemas.openxmlformats.org/officeDocument/2006/relationships/image" Target="../media/image61.png"/><Relationship Id="rId64" Type="http://schemas.openxmlformats.org/officeDocument/2006/relationships/image" Target="../media/image69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59" Type="http://schemas.openxmlformats.org/officeDocument/2006/relationships/image" Target="../media/image64.png"/><Relationship Id="rId20" Type="http://schemas.openxmlformats.org/officeDocument/2006/relationships/image" Target="../media/image25.png"/><Relationship Id="rId41" Type="http://schemas.openxmlformats.org/officeDocument/2006/relationships/image" Target="../media/image46.png"/><Relationship Id="rId54" Type="http://schemas.openxmlformats.org/officeDocument/2006/relationships/image" Target="../media/image59.png"/><Relationship Id="rId6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57" Type="http://schemas.openxmlformats.org/officeDocument/2006/relationships/image" Target="../media/image62.png"/><Relationship Id="rId10" Type="http://schemas.openxmlformats.org/officeDocument/2006/relationships/image" Target="../media/image15.pn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60" Type="http://schemas.openxmlformats.org/officeDocument/2006/relationships/image" Target="../media/image6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130.png"/><Relationship Id="rId7" Type="http://schemas.openxmlformats.org/officeDocument/2006/relationships/image" Target="../media/image20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0.jpeg"/><Relationship Id="rId11" Type="http://schemas.openxmlformats.org/officeDocument/2006/relationships/image" Target="../media/image210.png"/><Relationship Id="rId5" Type="http://schemas.openxmlformats.org/officeDocument/2006/relationships/image" Target="../media/image133.png"/><Relationship Id="rId10" Type="http://schemas.openxmlformats.org/officeDocument/2006/relationships/image" Target="../media/image209.png"/><Relationship Id="rId4" Type="http://schemas.openxmlformats.org/officeDocument/2006/relationships/image" Target="../media/image132.png"/><Relationship Id="rId9" Type="http://schemas.openxmlformats.org/officeDocument/2006/relationships/image" Target="cid:F895BEAC-F410-4BC5-9ED6-3A3BEF127F85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cid:E1CB2159-36DF-49E2-BBB9-BB43A3073906" TargetMode="External"/><Relationship Id="rId3" Type="http://schemas.openxmlformats.org/officeDocument/2006/relationships/image" Target="../media/image130.png"/><Relationship Id="rId7" Type="http://schemas.openxmlformats.org/officeDocument/2006/relationships/image" Target="../media/image116.png"/><Relationship Id="rId12" Type="http://schemas.openxmlformats.org/officeDocument/2006/relationships/image" Target="../media/image21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0.jpeg"/><Relationship Id="rId11" Type="http://schemas.openxmlformats.org/officeDocument/2006/relationships/image" Target="cid:1A7FDAAE-7AB1-470E-87FF-CEF275B41455" TargetMode="External"/><Relationship Id="rId5" Type="http://schemas.openxmlformats.org/officeDocument/2006/relationships/image" Target="../media/image133.png"/><Relationship Id="rId10" Type="http://schemas.openxmlformats.org/officeDocument/2006/relationships/image" Target="../media/image212.png"/><Relationship Id="rId4" Type="http://schemas.openxmlformats.org/officeDocument/2006/relationships/image" Target="../media/image132.png"/><Relationship Id="rId9" Type="http://schemas.openxmlformats.org/officeDocument/2006/relationships/image" Target="../media/image211.png"/><Relationship Id="rId14" Type="http://schemas.openxmlformats.org/officeDocument/2006/relationships/image" Target="../media/image2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cid:84329457-4852-4CD4-A7EC-BC9BA95B8742" TargetMode="External"/><Relationship Id="rId3" Type="http://schemas.openxmlformats.org/officeDocument/2006/relationships/image" Target="../media/image215.jpeg"/><Relationship Id="rId7" Type="http://schemas.openxmlformats.org/officeDocument/2006/relationships/image" Target="../media/image218.png"/><Relationship Id="rId12" Type="http://schemas.openxmlformats.org/officeDocument/2006/relationships/image" Target="cid:CA422647-0DFD-4A2F-A209-1878AF4DDDBF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Relationship Id="rId6" Type="http://schemas.openxmlformats.org/officeDocument/2006/relationships/image" Target="cid:FE359563-01D1-4FFC-ACF5-73D4F376C4FA" TargetMode="External"/><Relationship Id="rId11" Type="http://schemas.openxmlformats.org/officeDocument/2006/relationships/image" Target="../media/image220.png"/><Relationship Id="rId5" Type="http://schemas.openxmlformats.org/officeDocument/2006/relationships/image" Target="../media/image217.png"/><Relationship Id="rId10" Type="http://schemas.openxmlformats.org/officeDocument/2006/relationships/image" Target="cid:24A26687-F55A-4134-8532-811594B8B07C" TargetMode="External"/><Relationship Id="rId4" Type="http://schemas.openxmlformats.org/officeDocument/2006/relationships/image" Target="../media/image216.png"/><Relationship Id="rId9" Type="http://schemas.openxmlformats.org/officeDocument/2006/relationships/image" Target="../media/image2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cid:FFC3D5BA-2A24-4D48-BBD1-0EBCE87397E3" TargetMode="External"/><Relationship Id="rId3" Type="http://schemas.openxmlformats.org/officeDocument/2006/relationships/image" Target="../media/image221.png"/><Relationship Id="rId7" Type="http://schemas.openxmlformats.org/officeDocument/2006/relationships/image" Target="../media/image22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5.jpeg"/><Relationship Id="rId11" Type="http://schemas.openxmlformats.org/officeDocument/2006/relationships/image" Target="cid:CA422647-0DFD-4A2F-A209-1878AF4DDDBF" TargetMode="External"/><Relationship Id="rId5" Type="http://schemas.openxmlformats.org/officeDocument/2006/relationships/image" Target="../media/image222.png"/><Relationship Id="rId10" Type="http://schemas.openxmlformats.org/officeDocument/2006/relationships/image" Target="../media/image220.png"/><Relationship Id="rId4" Type="http://schemas.openxmlformats.org/officeDocument/2006/relationships/image" Target="cid:ED97E28C-D916-4DBE-9C97-5AA0332102FD" TargetMode="External"/><Relationship Id="rId9" Type="http://schemas.openxmlformats.org/officeDocument/2006/relationships/image" Target="../media/image2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6.png"/><Relationship Id="rId5" Type="http://schemas.openxmlformats.org/officeDocument/2006/relationships/image" Target="../media/image225.jpeg"/><Relationship Id="rId4" Type="http://schemas.openxmlformats.org/officeDocument/2006/relationships/image" Target="../media/image21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27.jpeg"/><Relationship Id="rId7" Type="http://schemas.openxmlformats.org/officeDocument/2006/relationships/image" Target="../media/image23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Relationship Id="rId9" Type="http://schemas.openxmlformats.org/officeDocument/2006/relationships/image" Target="../media/image2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7.jpeg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1.jpeg"/><Relationship Id="rId5" Type="http://schemas.openxmlformats.org/officeDocument/2006/relationships/image" Target="../media/image240.png"/><Relationship Id="rId4" Type="http://schemas.openxmlformats.org/officeDocument/2006/relationships/image" Target="../media/image23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eg"/><Relationship Id="rId3" Type="http://schemas.openxmlformats.org/officeDocument/2006/relationships/image" Target="../media/image59.png"/><Relationship Id="rId7" Type="http://schemas.openxmlformats.org/officeDocument/2006/relationships/image" Target="../media/image24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242.png"/><Relationship Id="rId9" Type="http://schemas.openxmlformats.org/officeDocument/2006/relationships/image" Target="../media/image2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7.jpeg"/><Relationship Id="rId5" Type="http://schemas.openxmlformats.org/officeDocument/2006/relationships/image" Target="../media/image60.png"/><Relationship Id="rId4" Type="http://schemas.openxmlformats.org/officeDocument/2006/relationships/image" Target="../media/image2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7.jpeg"/><Relationship Id="rId5" Type="http://schemas.openxmlformats.org/officeDocument/2006/relationships/image" Target="../media/image248.png"/><Relationship Id="rId4" Type="http://schemas.openxmlformats.org/officeDocument/2006/relationships/image" Target="../media/image2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eg"/><Relationship Id="rId3" Type="http://schemas.openxmlformats.org/officeDocument/2006/relationships/image" Target="cid:C96B4532-E02A-49E0-A8A7-A5542AF96F4C" TargetMode="External"/><Relationship Id="rId7" Type="http://schemas.openxmlformats.org/officeDocument/2006/relationships/image" Target="../media/image252.jp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8.xml"/><Relationship Id="rId6" Type="http://schemas.openxmlformats.org/officeDocument/2006/relationships/image" Target="cid:F6AE7040-CC20-4E1C-9A60-C695BE6188D5" TargetMode="External"/><Relationship Id="rId5" Type="http://schemas.openxmlformats.org/officeDocument/2006/relationships/image" Target="../media/image251.jpeg"/><Relationship Id="rId4" Type="http://schemas.openxmlformats.org/officeDocument/2006/relationships/image" Target="../media/image250.png"/><Relationship Id="rId9" Type="http://schemas.openxmlformats.org/officeDocument/2006/relationships/image" Target="../media/image2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mailto:rochalespaintspot@gmail.com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11" Type="http://schemas.openxmlformats.org/officeDocument/2006/relationships/image" Target="../media/image104.jpe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jpeg"/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12" Type="http://schemas.openxmlformats.org/officeDocument/2006/relationships/image" Target="../media/image11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jpeg"/><Relationship Id="rId11" Type="http://schemas.openxmlformats.org/officeDocument/2006/relationships/image" Target="../media/image118.png"/><Relationship Id="rId5" Type="http://schemas.openxmlformats.org/officeDocument/2006/relationships/image" Target="../media/image112.jpe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6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11" Type="http://schemas.openxmlformats.org/officeDocument/2006/relationships/image" Target="../media/image116.png"/><Relationship Id="rId5" Type="http://schemas.openxmlformats.org/officeDocument/2006/relationships/image" Target="../media/image130.png"/><Relationship Id="rId10" Type="http://schemas.openxmlformats.org/officeDocument/2006/relationships/image" Target="../media/image135.jpeg"/><Relationship Id="rId4" Type="http://schemas.openxmlformats.org/officeDocument/2006/relationships/image" Target="../media/image129.png"/><Relationship Id="rId9" Type="http://schemas.openxmlformats.org/officeDocument/2006/relationships/image" Target="../media/image1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F4081-47F1-C18E-9B64-7339D32E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101" y="797525"/>
            <a:ext cx="10058400" cy="993802"/>
          </a:xfrm>
        </p:spPr>
        <p:txBody>
          <a:bodyPr>
            <a:noAutofit/>
          </a:bodyPr>
          <a:lstStyle/>
          <a:p>
            <a:pPr algn="ctr"/>
            <a:br>
              <a:rPr lang="en-US" sz="7200" dirty="0"/>
            </a:br>
            <a:r>
              <a:rPr lang="en-US" sz="6600" dirty="0">
                <a:solidFill>
                  <a:srgbClr val="CC66FF"/>
                </a:solidFill>
              </a:rPr>
              <a:t>Welcome To The</a:t>
            </a:r>
            <a:br>
              <a:rPr lang="en-US" sz="6600" b="1" dirty="0">
                <a:solidFill>
                  <a:srgbClr val="7030A0"/>
                </a:solidFill>
              </a:rPr>
            </a:b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8000" b="1" dirty="0">
                <a:solidFill>
                  <a:srgbClr val="FF0000"/>
                </a:solidFill>
              </a:rPr>
              <a:t>KIDS ZONE!</a:t>
            </a:r>
            <a:r>
              <a:rPr kumimoji="0" lang="en-US" sz="8000" b="1" i="0" u="none" strike="noStrike" kern="1200" cap="all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</a:t>
            </a:r>
            <a:br>
              <a:rPr kumimoji="0" lang="en-US" sz="8000" b="1" i="0" u="none" strike="noStrike" kern="1200" cap="all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33A459-9720-F5A3-E89D-5E9C5EB64F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339" y="2992583"/>
            <a:ext cx="2950720" cy="2920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42E8AC-E99E-EFE9-DA24-044C2196D8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891" y="2992583"/>
            <a:ext cx="2974737" cy="2937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7D3D86-356F-E237-9614-504EF91B52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71" y="255818"/>
            <a:ext cx="2508629" cy="1373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72277A-C1C4-F753-A220-55A4A0D9C7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901" y="319107"/>
            <a:ext cx="2757099" cy="12470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E4A787-9A08-0656-73A8-A358898D2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65" y="2992582"/>
            <a:ext cx="3967579" cy="292023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896559-15A1-CE37-44D4-38124404C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5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54923-2324-65EE-C7FD-210ABD3C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063" y="220123"/>
            <a:ext cx="7195621" cy="1508760"/>
          </a:xfrm>
        </p:spPr>
        <p:txBody>
          <a:bodyPr>
            <a:normAutofit fontScale="90000"/>
          </a:bodyPr>
          <a:lstStyle/>
          <a:p>
            <a:pPr algn="r"/>
            <a:r>
              <a:rPr lang="en-US" sz="7200" b="1" dirty="0">
                <a:solidFill>
                  <a:srgbClr val="FF0000"/>
                </a:solidFill>
                <a:latin typeface="Corbel" panose="020B0503020204020204"/>
              </a:rPr>
              <a:t>make </a:t>
            </a:r>
            <a:r>
              <a:rPr lang="en-US" sz="7200" b="1" dirty="0">
                <a:solidFill>
                  <a:srgbClr val="CC66FF"/>
                </a:solidFill>
                <a:latin typeface="Corbel" panose="020B0503020204020204"/>
              </a:rPr>
              <a:t>fun Cakes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14BC8-1EBE-4B9C-5227-1EF316433A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996"/>
            <a:ext cx="1713124" cy="1566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1AF4D1-33AB-0374-322C-A87A7CD93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86" y="914400"/>
            <a:ext cx="440951" cy="645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15B68-C0C6-0318-1073-AB225F69FA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957" y="5300775"/>
            <a:ext cx="2075901" cy="1404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FCDF2A-DD3E-37D5-E93F-243C381259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447" y="5474948"/>
            <a:ext cx="743776" cy="617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0C76F-22F8-6543-B0D7-C293F84847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507" y="5669329"/>
            <a:ext cx="597573" cy="597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17A34-ECD7-51ED-9565-6FA51C93E2D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772" y="3576036"/>
            <a:ext cx="2606204" cy="1670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63EB9B-5952-31BC-D5BD-DD99B7B335D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47" y="3422666"/>
            <a:ext cx="2838643" cy="1824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906C9D-A52A-6717-C934-170D0BF4AA1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669" y="3339955"/>
            <a:ext cx="2946747" cy="18936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B95BC8-D80D-F31A-FB98-EBB723A0180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47" y="2139364"/>
            <a:ext cx="1524000" cy="1428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713184-3925-6FB6-E7F1-F6129598601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7" y="2641816"/>
            <a:ext cx="1070078" cy="7871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908178-B36C-DF18-7E74-D4A0A7DBAE0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066" y="1886613"/>
            <a:ext cx="1496038" cy="19707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A747CB-C2E7-C05A-8FB8-500179FBED5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785" y="375202"/>
            <a:ext cx="1248172" cy="12153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53887-B6DF-0401-A177-D37F7E605CC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436" y="1886612"/>
            <a:ext cx="1599671" cy="1970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A75A2C-E711-DE16-003F-AAD77827CAC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162" y="2122692"/>
            <a:ext cx="1107594" cy="1217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9CCD26-699D-1602-B211-0099A002242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8071" y="3367044"/>
            <a:ext cx="987154" cy="7816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633AD1-558C-79BF-B137-EF2AB8446E39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3257" y="2683477"/>
            <a:ext cx="1101968" cy="6564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3794D2-F6FB-D7D6-94C3-4D5BB1240B6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354" y="4390778"/>
            <a:ext cx="1192871" cy="8206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E8FCE9-AEB1-EDF3-B234-750A76645F8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140" y="5343293"/>
            <a:ext cx="2001389" cy="13619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3B50D4-4148-FEE0-1B44-4E4618DC6CD2}"/>
              </a:ext>
            </a:extLst>
          </p:cNvPr>
          <p:cNvSpPr txBox="1"/>
          <p:nvPr/>
        </p:nvSpPr>
        <p:spPr>
          <a:xfrm>
            <a:off x="4344154" y="6138117"/>
            <a:ext cx="1210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FF"/>
                </a:solidFill>
              </a:rPr>
              <a:t>Display Table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F0D77A-79B8-0B16-A91B-ACD560CADAF8}"/>
              </a:ext>
            </a:extLst>
          </p:cNvPr>
          <p:cNvSpPr txBox="1"/>
          <p:nvPr/>
        </p:nvSpPr>
        <p:spPr>
          <a:xfrm>
            <a:off x="378486" y="5246885"/>
            <a:ext cx="31440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66FF"/>
                </a:solidFill>
              </a:rPr>
              <a:t>Mix Ingredients Table </a:t>
            </a:r>
          </a:p>
          <a:p>
            <a:r>
              <a:rPr lang="en-US" sz="2000" b="1" dirty="0">
                <a:solidFill>
                  <a:srgbClr val="CC66FF"/>
                </a:solidFill>
              </a:rPr>
              <a:t>Choose a color: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CC66FF"/>
                </a:solidFill>
              </a:rPr>
              <a:t>Red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CC66FF"/>
                </a:solidFill>
              </a:rPr>
              <a:t>Blue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>
                <a:solidFill>
                  <a:srgbClr val="CC66FF"/>
                </a:solidFill>
              </a:rPr>
              <a:t>Green</a:t>
            </a:r>
            <a:endParaRPr lang="en-US" sz="2000" b="1" dirty="0">
              <a:solidFill>
                <a:srgbClr val="CC66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2EA182-A43F-AD7A-749E-FC349667F774}"/>
              </a:ext>
            </a:extLst>
          </p:cNvPr>
          <p:cNvSpPr txBox="1"/>
          <p:nvPr/>
        </p:nvSpPr>
        <p:spPr>
          <a:xfrm>
            <a:off x="7129175" y="1960273"/>
            <a:ext cx="15680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C66FF"/>
                </a:solidFill>
              </a:rPr>
              <a:t>Cooking Table 6-12 stations: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C66FF"/>
                </a:solidFill>
              </a:rPr>
              <a:t>Cars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C66FF"/>
                </a:solidFill>
              </a:rPr>
              <a:t>Unicorns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err="1">
                <a:solidFill>
                  <a:srgbClr val="CC66FF"/>
                </a:solidFill>
              </a:rPr>
              <a:t>Dinos</a:t>
            </a:r>
            <a:endParaRPr lang="en-US" b="1" dirty="0">
              <a:solidFill>
                <a:srgbClr val="CC66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C66FF"/>
                </a:solidFill>
              </a:rPr>
              <a:t>Animals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C66FF"/>
                </a:solidFill>
              </a:rPr>
              <a:t>Ocean Life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C66FF"/>
                </a:solidFill>
              </a:rPr>
              <a:t>Mermaid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C66FF"/>
                </a:solidFill>
              </a:rPr>
              <a:t>Galaxy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C66FF"/>
                </a:solidFill>
              </a:rPr>
              <a:t>Emojis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033A04-E2CC-C202-A88A-0EBA57C71A4E}"/>
              </a:ext>
            </a:extLst>
          </p:cNvPr>
          <p:cNvSpPr txBox="1"/>
          <p:nvPr/>
        </p:nvSpPr>
        <p:spPr>
          <a:xfrm>
            <a:off x="9560467" y="5233646"/>
            <a:ext cx="2185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66FF"/>
                </a:solidFill>
              </a:rPr>
              <a:t>Toppings Table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CC66FF"/>
                </a:solidFill>
              </a:rPr>
              <a:t>Powder Sugar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CC66FF"/>
                </a:solidFill>
              </a:rPr>
              <a:t>Sprinkles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CC66FF"/>
                </a:solidFill>
              </a:rPr>
              <a:t>Fruit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27622C-8E08-2F33-4A73-089DDE1F85A4}"/>
              </a:ext>
            </a:extLst>
          </p:cNvPr>
          <p:cNvSpPr txBox="1"/>
          <p:nvPr/>
        </p:nvSpPr>
        <p:spPr>
          <a:xfrm>
            <a:off x="6337878" y="625040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C66FF"/>
                </a:solidFill>
              </a:rPr>
              <a:t>Display Table</a:t>
            </a:r>
          </a:p>
        </p:txBody>
      </p:sp>
    </p:spTree>
    <p:extLst>
      <p:ext uri="{BB962C8B-B14F-4D97-AF65-F5344CB8AC3E}">
        <p14:creationId xmlns:p14="http://schemas.microsoft.com/office/powerpoint/2010/main" val="172766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04D88-6F15-3B9F-B69C-7A194B10E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917" y="252104"/>
            <a:ext cx="8653438" cy="15729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Corbel" panose="020B0503020204020204"/>
              </a:rPr>
              <a:t>Make</a:t>
            </a:r>
            <a:r>
              <a:rPr lang="en-US" sz="7200" b="1" dirty="0">
                <a:solidFill>
                  <a:srgbClr val="CC66FF"/>
                </a:solidFill>
                <a:latin typeface="Corbel" panose="020B0503020204020204"/>
              </a:rPr>
              <a:t> snow globes</a:t>
            </a:r>
            <a:r>
              <a:rPr kumimoji="0" lang="en-US" sz="65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(</a:t>
            </a:r>
            <a:r>
              <a:rPr lang="en-US" sz="3200" b="1" dirty="0">
                <a:solidFill>
                  <a:srgbClr val="CC66FF"/>
                </a:solidFill>
                <a:latin typeface="Corbel" panose="020B0503020204020204"/>
              </a:rPr>
              <a:t>Yearly)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E26A9-8818-99C8-B0DD-45C307D410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104"/>
            <a:ext cx="1713124" cy="1572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DB4D8A-3B12-9B84-D39F-BE69D542A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99" y="1038556"/>
            <a:ext cx="677401" cy="554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BD38BF-6D48-E223-7156-2AE53C6537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57659" y="2699052"/>
            <a:ext cx="3799672" cy="2849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168353-C7BB-41B3-C146-81D9B5EA81F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384" y="2760963"/>
            <a:ext cx="1111537" cy="1206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176B5B-2F45-869D-D156-97FA196EA0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972" y="396231"/>
            <a:ext cx="1712867" cy="1284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2AFD71-A534-F4FD-AD22-C121BA0D3EA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28011" y="2699056"/>
            <a:ext cx="3799670" cy="2849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374908-31C9-8C8E-6333-CCD2B20087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990" y="5031633"/>
            <a:ext cx="2563306" cy="17342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927257-9120-AC84-3F26-A3988E214B1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990" y="3988476"/>
            <a:ext cx="2563306" cy="1071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DBACCF-FCD2-6FE8-B4DA-B5AF0B2F511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058" y="5270699"/>
            <a:ext cx="906652" cy="753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3AF53B-574F-5BDA-CEC0-C67F0AE6B4D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391" y="5601704"/>
            <a:ext cx="500999" cy="5009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55810E-34C2-F491-7DD3-268F2EDA31F6}"/>
              </a:ext>
            </a:extLst>
          </p:cNvPr>
          <p:cNvSpPr txBox="1"/>
          <p:nvPr/>
        </p:nvSpPr>
        <p:spPr>
          <a:xfrm>
            <a:off x="4440622" y="6110542"/>
            <a:ext cx="1189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FF"/>
                </a:solidFill>
              </a:rPr>
              <a:t>Display Table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449036-EBA7-FA22-23AF-1468B8A5C793}"/>
              </a:ext>
            </a:extLst>
          </p:cNvPr>
          <p:cNvSpPr txBox="1"/>
          <p:nvPr/>
        </p:nvSpPr>
        <p:spPr>
          <a:xfrm>
            <a:off x="8892578" y="6053840"/>
            <a:ext cx="2849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Table where Kiddos Make their own Snow Globe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CAF3B1-70B2-AB0B-3B08-9723C096D451}"/>
              </a:ext>
            </a:extLst>
          </p:cNvPr>
          <p:cNvSpPr txBox="1"/>
          <p:nvPr/>
        </p:nvSpPr>
        <p:spPr>
          <a:xfrm>
            <a:off x="217300" y="6053840"/>
            <a:ext cx="2849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Table where Kiddos Make their own Snow Globe</a:t>
            </a:r>
          </a:p>
        </p:txBody>
      </p:sp>
    </p:spTree>
    <p:extLst>
      <p:ext uri="{BB962C8B-B14F-4D97-AF65-F5344CB8AC3E}">
        <p14:creationId xmlns:p14="http://schemas.microsoft.com/office/powerpoint/2010/main" val="21088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FD4BF-3519-AAAC-1294-6BAD29C9C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05" y="332722"/>
            <a:ext cx="10788190" cy="150876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rgbClr val="CC66FF"/>
                </a:solidFill>
                <a:latin typeface="Corbel" panose="020B0503020204020204"/>
              </a:rPr>
              <a:t>Flowerpots </a:t>
            </a:r>
            <a:br>
              <a:rPr lang="en-US" sz="7200" b="1" dirty="0">
                <a:solidFill>
                  <a:srgbClr val="CC66FF"/>
                </a:solidFill>
                <a:latin typeface="Corbel" panose="020B0503020204020204"/>
              </a:rPr>
            </a:br>
            <a:r>
              <a:rPr lang="en-US" sz="1600" b="1" dirty="0">
                <a:solidFill>
                  <a:srgbClr val="CC66FF"/>
                </a:solidFill>
                <a:latin typeface="Corbel" panose="020B0503020204020204"/>
              </a:rPr>
              <a:t>(Paint, decorate &amp; Plant flowers)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4A79A-51D5-8E1B-7C14-B509848EED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38" y="220032"/>
            <a:ext cx="1713124" cy="1572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3A17F6-597E-3FBB-A8DC-DFD655429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56" y="1038556"/>
            <a:ext cx="486163" cy="618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DEE9DB-4B1D-1129-F601-CA327E2715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42046" y="2573793"/>
            <a:ext cx="4038202" cy="3028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D1096-E123-4D59-7866-6FC59779C6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428" y="3899743"/>
            <a:ext cx="3804848" cy="2853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4CD15D-8D21-F6FB-8754-C533C41F16B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38" y="2069018"/>
            <a:ext cx="3021546" cy="40382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C5DE34-60C6-DAFE-8385-6E2D95643D38}"/>
              </a:ext>
            </a:extLst>
          </p:cNvPr>
          <p:cNvSpPr txBox="1"/>
          <p:nvPr/>
        </p:nvSpPr>
        <p:spPr>
          <a:xfrm>
            <a:off x="8546821" y="6107220"/>
            <a:ext cx="3195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Table where Kiddos Paint their pots and Plant flowers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A5CF18-7880-7C3C-E4F3-3079A2805B63}"/>
              </a:ext>
            </a:extLst>
          </p:cNvPr>
          <p:cNvSpPr txBox="1"/>
          <p:nvPr/>
        </p:nvSpPr>
        <p:spPr>
          <a:xfrm>
            <a:off x="34293" y="6107219"/>
            <a:ext cx="3361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Bench Table where Kiddos Paint their pots and Plant flowers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0F5F349-57A4-7B65-FA1A-0C3DC5CC86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97312">
            <a:off x="4802820" y="5471183"/>
            <a:ext cx="1540963" cy="12720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6C3F04-5ABC-A7EE-22B4-49C67A772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06155">
            <a:off x="6174861" y="5662102"/>
            <a:ext cx="991176" cy="99117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AACC43E-DCB4-7A9A-50D4-A2FBCE030952}"/>
              </a:ext>
            </a:extLst>
          </p:cNvPr>
          <p:cNvSpPr txBox="1"/>
          <p:nvPr/>
        </p:nvSpPr>
        <p:spPr>
          <a:xfrm>
            <a:off x="3974912" y="6010128"/>
            <a:ext cx="9144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FF"/>
                </a:solidFill>
              </a:rPr>
              <a:t>Display Table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9C29E1-1769-1E8E-9372-D4869468BF1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3936" y="155989"/>
            <a:ext cx="2161609" cy="163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A5BCE-EF00-9F46-8FF6-8E00758C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8392448" cy="1508760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Corbel" panose="020B0503020204020204"/>
              </a:rPr>
              <a:t>Make</a:t>
            </a:r>
            <a:r>
              <a:rPr lang="en-US" sz="7200" b="1" dirty="0">
                <a:solidFill>
                  <a:srgbClr val="CC66FF"/>
                </a:solidFill>
                <a:latin typeface="Corbel" panose="020B0503020204020204"/>
              </a:rPr>
              <a:t> Jewelry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FC7393-119C-9DFF-4C5F-BDDDAA61D3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8" y="252104"/>
            <a:ext cx="1713124" cy="1572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ADB80B-6C17-3F44-2841-707A778DA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48" y="1038556"/>
            <a:ext cx="433571" cy="708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23F773-BBCC-4C9A-C07D-094D33F52F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748" y="3088600"/>
            <a:ext cx="1822914" cy="1367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3028C7-E98B-3377-3B70-C111D4A91B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96" y="4476424"/>
            <a:ext cx="3279932" cy="2219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7A5561-5FEF-13E6-06DD-A9D61B5BC1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791" y="4845558"/>
            <a:ext cx="1115665" cy="92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6447D-453E-C2E2-E3C5-6C0C9B29326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456" y="5247553"/>
            <a:ext cx="743776" cy="7437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831111-6F92-63C3-85C6-C9E5DFB7FD94}"/>
              </a:ext>
            </a:extLst>
          </p:cNvPr>
          <p:cNvSpPr txBox="1"/>
          <p:nvPr/>
        </p:nvSpPr>
        <p:spPr>
          <a:xfrm>
            <a:off x="4340696" y="5987674"/>
            <a:ext cx="1115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Display Table</a:t>
            </a:r>
          </a:p>
        </p:txBody>
      </p:sp>
      <p:pic>
        <p:nvPicPr>
          <p:cNvPr id="1028" name="Picture 4" descr="VICOVI 3700+ Colorful Rubber Bands Glow in The Dark Set Included: 3600+  Premium Quality Loom Bands in 6 Colors + 100 S-Clips + 15 Lovely Charms + 6  Crochet Hooks, No Loom Board Included. : Toys &amp; Games - Amazon.com">
            <a:extLst>
              <a:ext uri="{FF2B5EF4-FFF2-40B4-BE49-F238E27FC236}">
                <a16:creationId xmlns:a16="http://schemas.microsoft.com/office/drawing/2014/main" id="{E2B7E8C3-2A83-3F62-C012-47449C940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5367" y="223279"/>
            <a:ext cx="2302397" cy="155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ubber-band-craft Premium Photos, Pictures and Images by Istock">
            <a:extLst>
              <a:ext uri="{FF2B5EF4-FFF2-40B4-BE49-F238E27FC236}">
                <a16:creationId xmlns:a16="http://schemas.microsoft.com/office/drawing/2014/main" id="{B43CD5FE-DAC1-CF98-C563-460527672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6969" y="3539073"/>
            <a:ext cx="1724341" cy="91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9C2F4D-213B-B1DE-7AB6-67AB6FABEC2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127" y="4152955"/>
            <a:ext cx="2838643" cy="1824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1FDEDE-3DB6-995E-A3D7-C75280E68ADF}"/>
              </a:ext>
            </a:extLst>
          </p:cNvPr>
          <p:cNvSpPr txBox="1"/>
          <p:nvPr/>
        </p:nvSpPr>
        <p:spPr>
          <a:xfrm>
            <a:off x="408337" y="5959565"/>
            <a:ext cx="2842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Bench Table where kiddos Create their own jewelry</a:t>
            </a:r>
          </a:p>
        </p:txBody>
      </p:sp>
      <p:pic>
        <p:nvPicPr>
          <p:cNvPr id="1036" name="Picture 12" descr="YITOHOP 12000+ Rainbow Colorful Loom Bands, Premium Rubber Bands for  Bracelet Making Kit DIY ... | Loom bands, Rainbow loom bands, Rainbow loom  rubber bands">
            <a:extLst>
              <a:ext uri="{FF2B5EF4-FFF2-40B4-BE49-F238E27FC236}">
                <a16:creationId xmlns:a16="http://schemas.microsoft.com/office/drawing/2014/main" id="{0020B2B1-8827-B7A0-D187-EBB9B68D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0448" y="3129525"/>
            <a:ext cx="1592236" cy="106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person, table, indoor, vegetable&#10;&#10;Description automatically generated">
            <a:extLst>
              <a:ext uri="{FF2B5EF4-FFF2-40B4-BE49-F238E27FC236}">
                <a16:creationId xmlns:a16="http://schemas.microsoft.com/office/drawing/2014/main" id="{9EEA6BE7-0CB9-DB23-6C73-C98590AFC74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831" y="3167586"/>
            <a:ext cx="1592236" cy="10614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05C77E-BF90-7C9B-A339-30D6E6C33408}"/>
              </a:ext>
            </a:extLst>
          </p:cNvPr>
          <p:cNvSpPr txBox="1"/>
          <p:nvPr/>
        </p:nvSpPr>
        <p:spPr>
          <a:xfrm>
            <a:off x="8361330" y="6018451"/>
            <a:ext cx="3181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Table where Kiddos Create their own jewelry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ACEFEF-2CB9-C7C5-5380-6030BA20DB5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44" y="3586593"/>
            <a:ext cx="2372972" cy="2372972"/>
          </a:xfrm>
          <a:prstGeom prst="rect">
            <a:avLst/>
          </a:prstGeom>
        </p:spPr>
      </p:pic>
      <p:pic>
        <p:nvPicPr>
          <p:cNvPr id="21" name="Picture 20" descr="A group of people playing a game&#10;&#10;Description automatically generated with low confidence">
            <a:extLst>
              <a:ext uri="{FF2B5EF4-FFF2-40B4-BE49-F238E27FC236}">
                <a16:creationId xmlns:a16="http://schemas.microsoft.com/office/drawing/2014/main" id="{3C426C46-185D-4455-2315-88667C58FCB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8" y="2862128"/>
            <a:ext cx="3208709" cy="113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7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E1BA9-D315-3C66-EA48-2922932B1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82" y="323900"/>
            <a:ext cx="6342132" cy="1508760"/>
          </a:xfrm>
        </p:spPr>
        <p:txBody>
          <a:bodyPr>
            <a:noAutofit/>
          </a:bodyPr>
          <a:lstStyle/>
          <a:p>
            <a:pPr algn="ctr"/>
            <a:r>
              <a:rPr kumimoji="0" lang="en-US" sz="72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play for a </a:t>
            </a:r>
            <a:br>
              <a:rPr kumimoji="0" lang="en-US" sz="72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n-US" sz="72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prize!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69070F-0011-5DAC-7EB1-F628F05F1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834" y="4331217"/>
            <a:ext cx="2083430" cy="2328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D0DA39-15B5-6F52-BF29-4E22EABCC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187" y="2064787"/>
            <a:ext cx="2750074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120A1C-0E05-F544-E89F-90E93B269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08" y="2064787"/>
            <a:ext cx="2184856" cy="21848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4B0F3-1274-3ADC-B64A-57379594F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501" y="4555142"/>
            <a:ext cx="3242760" cy="2104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C5B7FD-FABA-2143-0C38-B3447BED7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890" y="4555142"/>
            <a:ext cx="3074590" cy="20814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9DBF80-8B5E-8A59-6DFD-3AE2A6D04B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9217" y="2064787"/>
            <a:ext cx="2908017" cy="20814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99AA73-4B57-092F-38D2-8972756C2C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34" y="223790"/>
            <a:ext cx="1726157" cy="1549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BD2C71-E34E-AC38-7830-782AE19D7F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6905" y="223790"/>
            <a:ext cx="1725318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3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1E59-241F-BA43-57D5-7195D2129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632" y="223091"/>
            <a:ext cx="7088877" cy="1500923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CC66FF"/>
                </a:solidFill>
              </a:rPr>
              <a:t>HOOP it 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13C589-2665-611B-4B0F-0957652756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5" y="158274"/>
            <a:ext cx="1707028" cy="1566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63A853-5602-70B7-E4E1-3A7C325A79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07" y="941678"/>
            <a:ext cx="768284" cy="488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418FA9-C288-D86C-B3EC-2128EC373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908" y="1918838"/>
            <a:ext cx="3282014" cy="4855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ED2F33-0C51-B1C1-0C94-02061A7E0E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96" y="4476424"/>
            <a:ext cx="3279932" cy="2219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0D7B74-FF14-B0E2-E0E5-196F35F255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791" y="4845558"/>
            <a:ext cx="1115665" cy="92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102516-615E-7EA0-842A-746D0E1D42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071" y="5214104"/>
            <a:ext cx="743776" cy="743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3BA1E-9205-40ED-9DF6-12A03FC8B98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81" y="1921050"/>
            <a:ext cx="3286029" cy="4852837"/>
          </a:xfrm>
          <a:prstGeom prst="rect">
            <a:avLst/>
          </a:prstGeom>
        </p:spPr>
      </p:pic>
      <p:pic>
        <p:nvPicPr>
          <p:cNvPr id="1028" name="Picture 4" descr="Carnival Game Rentals – Akron, Canton &amp; Cleveland OH – Inflatables &amp; Mobile  Video Game Parties – Cleveland, Akron, Canton, OH – Bounce House Rental">
            <a:extLst>
              <a:ext uri="{FF2B5EF4-FFF2-40B4-BE49-F238E27FC236}">
                <a16:creationId xmlns:a16="http://schemas.microsoft.com/office/drawing/2014/main" id="{9997321F-368C-7697-7B69-2B93FC382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7211" y="223091"/>
            <a:ext cx="1130114" cy="15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by Beach Baby Nails on Contests! | Win prizes, Prizes, Gympie">
            <a:extLst>
              <a:ext uri="{FF2B5EF4-FFF2-40B4-BE49-F238E27FC236}">
                <a16:creationId xmlns:a16="http://schemas.microsoft.com/office/drawing/2014/main" id="{727B341E-9D41-0168-C83B-3996D9BC1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599" y="2338579"/>
            <a:ext cx="2524125" cy="226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FF2E58-7F13-0B5B-C3A9-604E7F04ED19}"/>
              </a:ext>
            </a:extLst>
          </p:cNvPr>
          <p:cNvSpPr txBox="1"/>
          <p:nvPr/>
        </p:nvSpPr>
        <p:spPr>
          <a:xfrm>
            <a:off x="4340696" y="5982551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Prize Table</a:t>
            </a:r>
          </a:p>
        </p:txBody>
      </p:sp>
    </p:spTree>
    <p:extLst>
      <p:ext uri="{BB962C8B-B14F-4D97-AF65-F5344CB8AC3E}">
        <p14:creationId xmlns:p14="http://schemas.microsoft.com/office/powerpoint/2010/main" val="426982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2E98-D663-0E0B-FA61-9066D6CE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021" y="243614"/>
            <a:ext cx="6678301" cy="1508760"/>
          </a:xfrm>
          <a:noFill/>
        </p:spPr>
        <p:txBody>
          <a:bodyPr>
            <a:normAutofit fontScale="90000"/>
          </a:bodyPr>
          <a:lstStyle/>
          <a:p>
            <a:br>
              <a:rPr lang="en-US" sz="2400" b="1" dirty="0">
                <a:solidFill>
                  <a:srgbClr val="CC66FF"/>
                </a:solidFill>
              </a:rPr>
            </a:br>
            <a:r>
              <a:rPr lang="en-US" sz="8800" b="1" dirty="0">
                <a:solidFill>
                  <a:srgbClr val="CC66FF"/>
                </a:solidFill>
              </a:rPr>
              <a:t>Cans Down!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95E6B-7316-BB2A-02F0-020AFC8691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65" y="243614"/>
            <a:ext cx="1707028" cy="1566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620EE9-3F0C-0FAA-EF82-AA11B0D93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00" y="952817"/>
            <a:ext cx="772264" cy="772264"/>
          </a:xfrm>
          <a:prstGeom prst="rect">
            <a:avLst/>
          </a:prstGeom>
        </p:spPr>
      </p:pic>
      <p:pic>
        <p:nvPicPr>
          <p:cNvPr id="5" name="16164238-6B75-4DC7-B1CB-3DF69FD26BFC">
            <a:extLst>
              <a:ext uri="{FF2B5EF4-FFF2-40B4-BE49-F238E27FC236}">
                <a16:creationId xmlns:a16="http://schemas.microsoft.com/office/drawing/2014/main" id="{04A75B64-64BB-EC89-739D-2A21787D486F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3170" y="2017065"/>
            <a:ext cx="2371725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ACF80-EB14-3B1E-E01F-DBCEA2D17A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96" y="4476424"/>
            <a:ext cx="3279932" cy="2219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D97FD-A81F-1929-8045-1718BFD0066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791" y="4845558"/>
            <a:ext cx="1115665" cy="926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54381-149C-701E-6D7B-2528548C2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071" y="5214104"/>
            <a:ext cx="743776" cy="743776"/>
          </a:xfrm>
          <a:prstGeom prst="rect">
            <a:avLst/>
          </a:prstGeom>
        </p:spPr>
      </p:pic>
      <p:pic>
        <p:nvPicPr>
          <p:cNvPr id="11" name="Picture 6" descr="Pin by Beach Baby Nails on Contests! | Win prizes, Prizes, Gympie">
            <a:extLst>
              <a:ext uri="{FF2B5EF4-FFF2-40B4-BE49-F238E27FC236}">
                <a16:creationId xmlns:a16="http://schemas.microsoft.com/office/drawing/2014/main" id="{44642B16-0E18-6020-6600-E700655F5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599" y="2410291"/>
            <a:ext cx="2524125" cy="226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AC63EE-CA6E-46D8-E82F-C8E513ED41C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275" y="4867781"/>
            <a:ext cx="3013513" cy="19339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A25DA8-7572-FE2A-DA66-17093AE3C07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86" y="4867781"/>
            <a:ext cx="3017782" cy="1932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1E969E-42F3-75E1-DA65-4787F6B4C54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41" y="1998912"/>
            <a:ext cx="2467210" cy="29232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99218E-929B-D4BE-08D0-05214D267129}"/>
              </a:ext>
            </a:extLst>
          </p:cNvPr>
          <p:cNvSpPr txBox="1"/>
          <p:nvPr/>
        </p:nvSpPr>
        <p:spPr>
          <a:xfrm>
            <a:off x="4365223" y="598767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Prize Table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C66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4D0F36-59DD-910D-8DCF-CBD452049F7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9598" y="234062"/>
            <a:ext cx="1491019" cy="149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2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2E98-D663-0E0B-FA61-9066D6CE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073" y="417807"/>
            <a:ext cx="7629378" cy="150876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CC66FF"/>
                </a:solidFill>
              </a:rPr>
              <a:t>Hit the moving target!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95E6B-7316-BB2A-02F0-020AFC8691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4" y="173423"/>
            <a:ext cx="1707028" cy="1566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ACF80-EB14-3B1E-E01F-DBCEA2D17A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064" y="4476424"/>
            <a:ext cx="3279932" cy="2219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D97FD-A81F-1929-8045-1718BFD006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993" y="4810388"/>
            <a:ext cx="1115665" cy="926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54381-149C-701E-6D7B-2528548C29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749" y="5214104"/>
            <a:ext cx="743776" cy="743776"/>
          </a:xfrm>
          <a:prstGeom prst="rect">
            <a:avLst/>
          </a:prstGeom>
        </p:spPr>
      </p:pic>
      <p:pic>
        <p:nvPicPr>
          <p:cNvPr id="11" name="Picture 6" descr="Pin by Beach Baby Nails on Contests! | Win prizes, Prizes, Gympie">
            <a:extLst>
              <a:ext uri="{FF2B5EF4-FFF2-40B4-BE49-F238E27FC236}">
                <a16:creationId xmlns:a16="http://schemas.microsoft.com/office/drawing/2014/main" id="{44642B16-0E18-6020-6600-E700655F5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596" y="2298226"/>
            <a:ext cx="2524125" cy="226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99218E-929B-D4BE-08D0-05214D267129}"/>
              </a:ext>
            </a:extLst>
          </p:cNvPr>
          <p:cNvSpPr txBox="1"/>
          <p:nvPr/>
        </p:nvSpPr>
        <p:spPr>
          <a:xfrm>
            <a:off x="4238799" y="594480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Prize Table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5DCC47-81C1-C050-7A0C-E2BD7A342E0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73" y="942234"/>
            <a:ext cx="792057" cy="792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411B27-8974-9ABD-C9EF-CBBFA50057D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85" y="2430677"/>
            <a:ext cx="3013179" cy="25973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B2FC5C-BA5D-3892-E86F-532322152B7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82" y="4801862"/>
            <a:ext cx="3017782" cy="19325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7CDC79-EF0A-505B-F0E5-B5C60026DB7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145" y="2204740"/>
            <a:ext cx="3011685" cy="2597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ECF04A-BB4F-EF94-5CCA-8DC820CE6C7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145" y="4801861"/>
            <a:ext cx="3017782" cy="1932599"/>
          </a:xfrm>
          <a:prstGeom prst="rect">
            <a:avLst/>
          </a:prstGeom>
        </p:spPr>
      </p:pic>
      <p:pic>
        <p:nvPicPr>
          <p:cNvPr id="21" name="C5A52F93-1A83-4CA6-A80D-715DFD601866">
            <a:extLst>
              <a:ext uri="{FF2B5EF4-FFF2-40B4-BE49-F238E27FC236}">
                <a16:creationId xmlns:a16="http://schemas.microsoft.com/office/drawing/2014/main" id="{C35AC41B-90BD-9837-161C-CE5041E52A51}"/>
              </a:ext>
            </a:extLst>
          </p:cNvPr>
          <p:cNvPicPr/>
          <p:nvPr/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6245" y="497270"/>
            <a:ext cx="2078182" cy="959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2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2E98-D663-0E0B-FA61-9066D6CE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576" y="335404"/>
            <a:ext cx="8522972" cy="150876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CC66FF"/>
                </a:solidFill>
              </a:rPr>
              <a:t>Throw the pass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95E6B-7316-BB2A-02F0-020AFC8691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24" y="249078"/>
            <a:ext cx="1707028" cy="1566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ACF80-EB14-3B1E-E01F-DBCEA2D17A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96" y="4476424"/>
            <a:ext cx="3279932" cy="2219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D97FD-A81F-1929-8045-1718BFD006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791" y="4845558"/>
            <a:ext cx="1115665" cy="926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54381-149C-701E-6D7B-2528548C29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071" y="5214104"/>
            <a:ext cx="743776" cy="743776"/>
          </a:xfrm>
          <a:prstGeom prst="rect">
            <a:avLst/>
          </a:prstGeom>
        </p:spPr>
      </p:pic>
      <p:pic>
        <p:nvPicPr>
          <p:cNvPr id="11" name="Picture 6" descr="Pin by Beach Baby Nails on Contests! | Win prizes, Prizes, Gympie">
            <a:extLst>
              <a:ext uri="{FF2B5EF4-FFF2-40B4-BE49-F238E27FC236}">
                <a16:creationId xmlns:a16="http://schemas.microsoft.com/office/drawing/2014/main" id="{44642B16-0E18-6020-6600-E700655F5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599" y="2398360"/>
            <a:ext cx="2524125" cy="226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99218E-929B-D4BE-08D0-05214D267129}"/>
              </a:ext>
            </a:extLst>
          </p:cNvPr>
          <p:cNvSpPr txBox="1"/>
          <p:nvPr/>
        </p:nvSpPr>
        <p:spPr>
          <a:xfrm>
            <a:off x="4365223" y="598767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Prize Table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C66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AC30D-344D-6D2E-93D5-680B95256C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627" y="942828"/>
            <a:ext cx="924517" cy="726405"/>
          </a:xfrm>
          <a:prstGeom prst="rect">
            <a:avLst/>
          </a:prstGeom>
        </p:spPr>
      </p:pic>
      <p:pic>
        <p:nvPicPr>
          <p:cNvPr id="5" name="E854FCF0-9C7B-4E5F-AB2B-4C9308C3A6C5">
            <a:extLst>
              <a:ext uri="{FF2B5EF4-FFF2-40B4-BE49-F238E27FC236}">
                <a16:creationId xmlns:a16="http://schemas.microsoft.com/office/drawing/2014/main" id="{7C667277-28A8-4F25-FC59-84E121C97BC5}"/>
              </a:ext>
            </a:extLst>
          </p:cNvPr>
          <p:cNvPicPr/>
          <p:nvPr/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9705" y="2117918"/>
            <a:ext cx="2629525" cy="457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E854FCF0-9C7B-4E5F-AB2B-4C9308C3A6C5">
            <a:extLst>
              <a:ext uri="{FF2B5EF4-FFF2-40B4-BE49-F238E27FC236}">
                <a16:creationId xmlns:a16="http://schemas.microsoft.com/office/drawing/2014/main" id="{1BC9138D-68BA-AC70-2810-3A33DBE6541F}"/>
              </a:ext>
            </a:extLst>
          </p:cNvPr>
          <p:cNvPicPr/>
          <p:nvPr/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965" y="2117918"/>
            <a:ext cx="2629525" cy="457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1,437 Throwing Football Illustrations &amp; Clip Art - iStock">
            <a:extLst>
              <a:ext uri="{FF2B5EF4-FFF2-40B4-BE49-F238E27FC236}">
                <a16:creationId xmlns:a16="http://schemas.microsoft.com/office/drawing/2014/main" id="{17BBD5E1-BCE7-BE5A-95BD-8EE474E1A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7013" y="280081"/>
            <a:ext cx="1595616" cy="132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5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2E98-D663-0E0B-FA61-9066D6CE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592" y="349819"/>
            <a:ext cx="8003527" cy="150876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CC66FF"/>
                </a:solidFill>
              </a:rPr>
              <a:t>dinosaur roar to score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95E6B-7316-BB2A-02F0-020AFC8691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8" y="248167"/>
            <a:ext cx="1707028" cy="1566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ACF80-EB14-3B1E-E01F-DBCEA2D17A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96" y="4476424"/>
            <a:ext cx="3279932" cy="2219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D97FD-A81F-1929-8045-1718BFD006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791" y="4845558"/>
            <a:ext cx="1115665" cy="926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54381-149C-701E-6D7B-2528548C29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071" y="5214104"/>
            <a:ext cx="743776" cy="743776"/>
          </a:xfrm>
          <a:prstGeom prst="rect">
            <a:avLst/>
          </a:prstGeom>
        </p:spPr>
      </p:pic>
      <p:pic>
        <p:nvPicPr>
          <p:cNvPr id="11" name="Picture 6" descr="Pin by Beach Baby Nails on Contests! | Win prizes, Prizes, Gympie">
            <a:extLst>
              <a:ext uri="{FF2B5EF4-FFF2-40B4-BE49-F238E27FC236}">
                <a16:creationId xmlns:a16="http://schemas.microsoft.com/office/drawing/2014/main" id="{44642B16-0E18-6020-6600-E700655F5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599" y="2368566"/>
            <a:ext cx="2524125" cy="226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AC63EE-CA6E-46D8-E82F-C8E513ED41C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275" y="4867781"/>
            <a:ext cx="3013513" cy="19339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A25DA8-7572-FE2A-DA66-17093AE3C0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86" y="4867781"/>
            <a:ext cx="3017782" cy="19325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99218E-929B-D4BE-08D0-05214D267129}"/>
              </a:ext>
            </a:extLst>
          </p:cNvPr>
          <p:cNvSpPr txBox="1"/>
          <p:nvPr/>
        </p:nvSpPr>
        <p:spPr>
          <a:xfrm>
            <a:off x="4365223" y="598767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Prize Table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C66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880F69-B2EE-4B7E-43A3-FF7BF71C41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212" y="922505"/>
            <a:ext cx="892470" cy="892470"/>
          </a:xfrm>
          <a:prstGeom prst="rect">
            <a:avLst/>
          </a:prstGeom>
        </p:spPr>
      </p:pic>
      <p:pic>
        <p:nvPicPr>
          <p:cNvPr id="5" name="DEE6B1CD-0364-48A0-90FA-8C4869BADE4A">
            <a:extLst>
              <a:ext uri="{FF2B5EF4-FFF2-40B4-BE49-F238E27FC236}">
                <a16:creationId xmlns:a16="http://schemas.microsoft.com/office/drawing/2014/main" id="{BC981754-0584-DE79-02C1-532F3F1CED02}"/>
              </a:ext>
            </a:extLst>
          </p:cNvPr>
          <p:cNvPicPr/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4902" y="1859824"/>
            <a:ext cx="2676525" cy="300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6E633662-4464-4590-B0BD-BBAA19667A2C">
            <a:extLst>
              <a:ext uri="{FF2B5EF4-FFF2-40B4-BE49-F238E27FC236}">
                <a16:creationId xmlns:a16="http://schemas.microsoft.com/office/drawing/2014/main" id="{276C440F-238A-1D94-3EEC-7B38DF04F47D}"/>
              </a:ext>
            </a:extLst>
          </p:cNvPr>
          <p:cNvPicPr/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896" y="1873713"/>
            <a:ext cx="2676525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648DC-7A42-F30D-6BBB-C505209E4C4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119" y="209093"/>
            <a:ext cx="2161669" cy="155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4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323-B717-4D82-2924-E250853C9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68" y="284663"/>
            <a:ext cx="9784080" cy="150876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CC66FF"/>
                </a:solidFill>
              </a:rPr>
              <a:t>Kids zone </a:t>
            </a:r>
            <a:br>
              <a:rPr lang="en-US" sz="5400" b="1" dirty="0">
                <a:solidFill>
                  <a:srgbClr val="CC66FF"/>
                </a:solidFill>
              </a:rPr>
            </a:br>
            <a:r>
              <a:rPr lang="en-US" sz="5400" b="1" dirty="0">
                <a:solidFill>
                  <a:srgbClr val="CC66FF"/>
                </a:solidFill>
              </a:rPr>
              <a:t>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CE3A0-226A-A0AF-866E-33C06E7FB6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973" y="6130862"/>
            <a:ext cx="703461" cy="595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270D36-69B4-165A-A4DB-8F3CF1B47E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579" y="5415794"/>
            <a:ext cx="597050" cy="546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439859-A3DF-1BE4-273B-8C660AA74B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169" y="4867106"/>
            <a:ext cx="597460" cy="548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BBEA61-EF6C-5A7F-478C-63D77028E4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3479" y="4318418"/>
            <a:ext cx="597460" cy="5486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399C66-1BE3-2B58-5A0B-33ABB1E374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169" y="3769730"/>
            <a:ext cx="597460" cy="5486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AF2E4A-6703-44F2-58B4-074A6C12B7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3479" y="3221042"/>
            <a:ext cx="597460" cy="5486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8FB238-CF40-6791-C7A9-9BB8F518D7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3479" y="2722285"/>
            <a:ext cx="597460" cy="54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A499A8-E835-91EF-A621-FD501CDD60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3479" y="2326140"/>
            <a:ext cx="597460" cy="5486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999618-587A-CC8D-8C42-7B44B29B45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3479" y="1774630"/>
            <a:ext cx="597460" cy="5486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D170B-192F-8ADA-EE1B-6952700CBA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3479" y="5959257"/>
            <a:ext cx="597460" cy="548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1F14CC-9C0C-AA4C-5E50-A5D1801D9F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355" y="1792936"/>
            <a:ext cx="667367" cy="14440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19E2A-C8A4-940A-CF99-E417292079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378" y="1848921"/>
            <a:ext cx="1102301" cy="14689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A4AFDF-3C90-5BD9-B14C-312FE5C8626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840" y="2744337"/>
            <a:ext cx="774785" cy="7747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93B39FF-BFE5-82EB-FF75-BAD312DBC3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040" y="3423192"/>
            <a:ext cx="597460" cy="5486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B287CA-6ECF-997D-DC18-71C903A1DD1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271" y="3564792"/>
            <a:ext cx="825925" cy="81417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67CDDE0-403A-FF65-B567-0CC1921C86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9367" y="4392044"/>
            <a:ext cx="993734" cy="9126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ED262C6-C875-1204-5B9F-916BAD3C02D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783" y="4775208"/>
            <a:ext cx="454229" cy="48916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79398D-EC27-5DB5-154B-0F96EFE4C1B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559" y="3610544"/>
            <a:ext cx="553941" cy="4479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B281A1-ACF0-3F04-E0C5-767816D63F4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292" y="5202905"/>
            <a:ext cx="1159810" cy="8824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F00699C-E49A-81EC-63DE-DE35243CE6F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667" y="4565333"/>
            <a:ext cx="789439" cy="5920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A5936F8-52CA-C516-AB00-6A2EBF0F234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981" y="3470527"/>
            <a:ext cx="527599" cy="10310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17B7338-21AA-37F6-A592-0382F60F9F3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86" y="6104557"/>
            <a:ext cx="597460" cy="5486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ED1DBA6-2E73-1217-1B90-A0C6780FEA2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86" y="5563367"/>
            <a:ext cx="597460" cy="5486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5D432DE-04F7-58C2-8FD0-425D1AC607B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52" y="5014679"/>
            <a:ext cx="597460" cy="5486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0AC0162-18FC-8148-A33C-BDA5D22E5BC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82" y="4489847"/>
            <a:ext cx="597460" cy="54868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756567A-5147-2D96-42B1-801EE50C922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23" y="4008144"/>
            <a:ext cx="597460" cy="5486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355CAE3-01C9-FCAA-D7C2-2221CDC0464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78" y="3480257"/>
            <a:ext cx="597460" cy="54868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C508A71-7D88-3ED7-B45D-B90A4CDE1D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55" y="2953362"/>
            <a:ext cx="597460" cy="5486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1C91038-A6BB-61F4-83E5-7FD935613D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69" y="2425475"/>
            <a:ext cx="597460" cy="54868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C0DBF19-4EBC-24FA-88F7-D732D18D805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23" y="1879791"/>
            <a:ext cx="597460" cy="5486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A44D849-CF15-CDA0-CE24-C3F9144E408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217" y="4470524"/>
            <a:ext cx="1159810" cy="86985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9364AB5-B3B9-9B01-C010-CABFAD0E2387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221" y="3495386"/>
            <a:ext cx="1056867" cy="87810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43825F1-27D1-7394-4E69-91D83DEFB360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059" y="2721529"/>
            <a:ext cx="1048968" cy="67188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3B53489-FEB1-BB5C-D16B-F9E81929B47A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552" y="3174716"/>
            <a:ext cx="597460" cy="29917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6A551C9-74D5-5EFE-3422-35337348DBD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0933" y="5687006"/>
            <a:ext cx="187931" cy="20637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6B7034A-9AC1-6F69-181C-6649CA339D8A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94" y="5183655"/>
            <a:ext cx="159008" cy="22649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91BFDFA-4125-52C7-BF61-78D9BF3B6E0F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767" y="6233601"/>
            <a:ext cx="106884" cy="15974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2E4CB11-3B79-4495-B6D7-EA32C2BC3255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663" y="5397291"/>
            <a:ext cx="1429528" cy="142952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6D0C941-8852-3802-065E-E57769B741DD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178" y="6153330"/>
            <a:ext cx="1390498" cy="49991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995BE7A-B799-3FDD-BA23-B460A9C73DE6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323" y="5397291"/>
            <a:ext cx="1432684" cy="14326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D04AC5D-1FE9-E7C5-65E2-B7B395CD85AE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661" y="6153330"/>
            <a:ext cx="1390008" cy="4999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53134D0-31E4-0EB1-2AE6-1F58D77458D2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245" y="4174390"/>
            <a:ext cx="303069" cy="30306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CDAC556-EABA-8DF7-8384-88EDF6CF4708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4198" y="4916092"/>
            <a:ext cx="229582" cy="22499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F504CC4-75C8-4106-A4A9-B3848D149090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978" y="5770129"/>
            <a:ext cx="304826" cy="29873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551C49F-BAEB-ADBF-91D3-49E9604819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213" y="1861042"/>
            <a:ext cx="867216" cy="79642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7668870-DFDD-36A1-1ADD-8CBB63DC6039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816" y="2229318"/>
            <a:ext cx="368010" cy="36801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7BA47DF-742D-481E-5399-29D5F0E556B9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014" y="4614583"/>
            <a:ext cx="233767" cy="23376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3C92FCD-D527-36D3-D6F0-B11374F953D4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23" y="2021681"/>
            <a:ext cx="544617" cy="44980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82D6241-AA7A-2C77-D81B-0DBEB6647B2F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09" y="2608504"/>
            <a:ext cx="542591" cy="45114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E2D6FB8-013B-3FE8-769A-27C4C981F79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429980" y="1831591"/>
            <a:ext cx="914973" cy="122408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27CA1B2-67B7-D0D2-D84B-A3D4ACAE33BF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273" y="2641601"/>
            <a:ext cx="932427" cy="698302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ABACA79-673C-8D11-8039-40871A88BC9C}"/>
              </a:ext>
            </a:extLst>
          </p:cNvPr>
          <p:cNvSpPr txBox="1"/>
          <p:nvPr/>
        </p:nvSpPr>
        <p:spPr>
          <a:xfrm>
            <a:off x="4480876" y="2666487"/>
            <a:ext cx="880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5 &amp; under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1535E19B-CBF6-A7F1-A424-2F03C317205C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852" y="4158973"/>
            <a:ext cx="138799" cy="24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3A052A26-45CA-4015-DB37-3A5BF78FE63A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138" y="3538590"/>
            <a:ext cx="171513" cy="24449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BB86BFA-84EA-DC05-C45F-1F5E6D37332F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530" y="3019990"/>
            <a:ext cx="264738" cy="21727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F6CE99B-4134-672C-1CA8-99BF32839D22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496" y="2657175"/>
            <a:ext cx="135906" cy="17235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22689E8-02E1-04B0-31C5-3B7E11FF6676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5992" y="2070525"/>
            <a:ext cx="177809" cy="300974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7AE1A74-FB79-984B-2B89-35A451FF61B0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41" y="6393346"/>
            <a:ext cx="267570" cy="17027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1EB5139D-1D83-5007-4599-D4B8C107ADC6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68" y="5843602"/>
            <a:ext cx="260955" cy="26095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FB33C4E-FBD5-7068-18AC-70E9D1C3A6A2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33" y="5264377"/>
            <a:ext cx="352424" cy="35242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F8B7102-3335-D470-2F69-2A0B6D16EA41}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46" y="4748791"/>
            <a:ext cx="340997" cy="27081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824DBDD0-AA8D-37A9-2462-2CCFC8C2B12F}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33" y="4323456"/>
            <a:ext cx="288869" cy="288869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B30AE1AA-7338-69B4-5ADF-925EB4AA4670}"/>
              </a:ext>
            </a:extLst>
          </p:cNvPr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03" y="3751579"/>
            <a:ext cx="371540" cy="247243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49B3E4BE-B9AC-4121-BC53-CEDC7C51F112}"/>
              </a:ext>
            </a:extLst>
          </p:cNvPr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61" y="3250487"/>
            <a:ext cx="272539" cy="27253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86AC8AFC-FF8C-5BB5-93DF-4B9D89599596}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05" y="2743350"/>
            <a:ext cx="360776" cy="32218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598D2C95-8FCA-BE24-FDE9-6FFEA5E968E9}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81" y="2167694"/>
            <a:ext cx="294365" cy="29436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9DCC734A-5C04-813B-6A73-FEFCF6D43FA0}"/>
              </a:ext>
            </a:extLst>
          </p:cNvPr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998" y="1854251"/>
            <a:ext cx="287468" cy="28746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A687FAC0-20E0-C4A2-3B12-2A3EACAF0122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884" y="2149186"/>
            <a:ext cx="542591" cy="45114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67962647-747F-5D26-B353-1EEF6FC64E4B}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864" y="4056490"/>
            <a:ext cx="440187" cy="338738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2A69C231-3937-33F0-1F2C-34A4D13C4686}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983" y="3141268"/>
            <a:ext cx="419232" cy="33873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CDF15F49-5CEB-AEF8-FFBA-86655DA471E4}"/>
              </a:ext>
            </a:extLst>
          </p:cNvPr>
          <p:cNvPicPr>
            <a:picLocks noChangeAspect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571" y="3859237"/>
            <a:ext cx="532269" cy="39450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CE0291F5-77F5-D988-EB64-4DFFC22443F6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697" y="4741255"/>
            <a:ext cx="478501" cy="34967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AAD7778-5F02-97F3-BEAA-C5BB46748CBD}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696" y="6146110"/>
            <a:ext cx="473287" cy="347866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0FC3744-14A7-2092-89AC-1EEA35AB48E8}"/>
              </a:ext>
            </a:extLst>
          </p:cNvPr>
          <p:cNvPicPr>
            <a:picLocks noChangeAspect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752" y="6220308"/>
            <a:ext cx="449448" cy="346075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5D1C9894-6CD4-5369-A90F-0B0BF105FEB7}"/>
              </a:ext>
            </a:extLst>
          </p:cNvPr>
          <p:cNvPicPr>
            <a:picLocks noChangeAspect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273" y="4521098"/>
            <a:ext cx="749589" cy="282345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66FA887B-D2D7-52B3-42C4-C1CA29CC7DB7}"/>
              </a:ext>
            </a:extLst>
          </p:cNvPr>
          <p:cNvPicPr>
            <a:picLocks noChangeAspect="1"/>
          </p:cNvPicPr>
          <p:nvPr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676" y="3505182"/>
            <a:ext cx="774785" cy="29183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3EF80406-6561-5A48-6B79-C8D2DB0B1352}"/>
              </a:ext>
            </a:extLst>
          </p:cNvPr>
          <p:cNvPicPr>
            <a:picLocks noChangeAspect="1"/>
          </p:cNvPicPr>
          <p:nvPr/>
        </p:nvPicPr>
        <p:blipFill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965" y="2721529"/>
            <a:ext cx="740434" cy="27889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BF5C214-2DE5-2B7C-277F-7EF616D94B5A}"/>
              </a:ext>
            </a:extLst>
          </p:cNvPr>
          <p:cNvPicPr>
            <a:picLocks noChangeAspect="1"/>
          </p:cNvPicPr>
          <p:nvPr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167" y="3051000"/>
            <a:ext cx="842383" cy="325743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680999F9-E568-6796-EEBE-F8FDF56DEFC4}"/>
              </a:ext>
            </a:extLst>
          </p:cNvPr>
          <p:cNvPicPr>
            <a:picLocks noChangeAspect="1"/>
          </p:cNvPicPr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900" y="4012337"/>
            <a:ext cx="800976" cy="329975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77852AE8-A96C-E50D-64A4-56049F6DB3DB}"/>
              </a:ext>
            </a:extLst>
          </p:cNvPr>
          <p:cNvPicPr>
            <a:picLocks noChangeAspect="1"/>
          </p:cNvPicPr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287" y="4996358"/>
            <a:ext cx="682916" cy="3221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B7A933-07F3-2E65-9A91-FB457A529AD1}"/>
              </a:ext>
            </a:extLst>
          </p:cNvPr>
          <p:cNvSpPr txBox="1"/>
          <p:nvPr/>
        </p:nvSpPr>
        <p:spPr>
          <a:xfrm>
            <a:off x="48267" y="207608"/>
            <a:ext cx="15901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Play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-N-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Prize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FD0112-41F3-30FB-B814-1E99D54B36EF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355237" y="1446983"/>
            <a:ext cx="823031" cy="410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8D1DD-F45F-9DD8-AB70-325AF59D7BD5}"/>
              </a:ext>
            </a:extLst>
          </p:cNvPr>
          <p:cNvSpPr txBox="1"/>
          <p:nvPr/>
        </p:nvSpPr>
        <p:spPr>
          <a:xfrm>
            <a:off x="9737658" y="115291"/>
            <a:ext cx="1122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Make -N- Take</a:t>
            </a:r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0E45A-FBD3-D6A2-510A-E79BFF964911}"/>
              </a:ext>
            </a:extLst>
          </p:cNvPr>
          <p:cNvPicPr>
            <a:picLocks noChangeAspect="1"/>
          </p:cNvPicPr>
          <p:nvPr/>
        </p:nvPicPr>
        <p:blipFill>
          <a:blip r:embed="rId6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2431" y="1403530"/>
            <a:ext cx="825926" cy="48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2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2E98-D663-0E0B-FA61-9066D6CE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746" y="360232"/>
            <a:ext cx="8101726" cy="150876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CC66FF"/>
                </a:solidFill>
              </a:rPr>
              <a:t>Ping pong toss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95E6B-7316-BB2A-02F0-020AFC8691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8" y="158274"/>
            <a:ext cx="1707028" cy="1566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ACF80-EB14-3B1E-E01F-DBCEA2D17A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96" y="4476424"/>
            <a:ext cx="3279932" cy="2219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D97FD-A81F-1929-8045-1718BFD006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791" y="4845558"/>
            <a:ext cx="1115665" cy="926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54381-149C-701E-6D7B-2528548C29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071" y="5214104"/>
            <a:ext cx="743776" cy="743776"/>
          </a:xfrm>
          <a:prstGeom prst="rect">
            <a:avLst/>
          </a:prstGeom>
        </p:spPr>
      </p:pic>
      <p:pic>
        <p:nvPicPr>
          <p:cNvPr id="11" name="Picture 6" descr="Pin by Beach Baby Nails on Contests! | Win prizes, Prizes, Gympie">
            <a:extLst>
              <a:ext uri="{FF2B5EF4-FFF2-40B4-BE49-F238E27FC236}">
                <a16:creationId xmlns:a16="http://schemas.microsoft.com/office/drawing/2014/main" id="{44642B16-0E18-6020-6600-E700655F5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599" y="2368566"/>
            <a:ext cx="2524125" cy="226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99218E-929B-D4BE-08D0-05214D267129}"/>
              </a:ext>
            </a:extLst>
          </p:cNvPr>
          <p:cNvSpPr txBox="1"/>
          <p:nvPr/>
        </p:nvSpPr>
        <p:spPr>
          <a:xfrm>
            <a:off x="4365223" y="598767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Prize Table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C66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C6E5B-18A8-945D-121F-CF3C37403F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326" y="941678"/>
            <a:ext cx="953568" cy="640924"/>
          </a:xfrm>
          <a:prstGeom prst="rect">
            <a:avLst/>
          </a:prstGeom>
        </p:spPr>
      </p:pic>
      <p:pic>
        <p:nvPicPr>
          <p:cNvPr id="7" name="F895BEAC-F410-4BC5-9ED6-3A3BEF127F85">
            <a:extLst>
              <a:ext uri="{FF2B5EF4-FFF2-40B4-BE49-F238E27FC236}">
                <a16:creationId xmlns:a16="http://schemas.microsoft.com/office/drawing/2014/main" id="{E43D8785-FDE8-4F49-3BD8-C3217697124B}"/>
              </a:ext>
            </a:extLst>
          </p:cNvPr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1908" y="2724230"/>
            <a:ext cx="29337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E221AA-AD57-AA8D-BBA6-29C1E323BAC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18" y="2724230"/>
            <a:ext cx="2938527" cy="3048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0F22AA-3357-5E87-038F-1AAF56ED811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0525" y="457323"/>
            <a:ext cx="1899149" cy="12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2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2E98-D663-0E0B-FA61-9066D6CE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054" y="331390"/>
            <a:ext cx="5281320" cy="1508760"/>
          </a:xfrm>
          <a:noFill/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CC66FF"/>
                </a:solidFill>
              </a:rPr>
              <a:t>Darts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95E6B-7316-BB2A-02F0-020AFC8691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86" y="208527"/>
            <a:ext cx="1707028" cy="1566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ACF80-EB14-3B1E-E01F-DBCEA2D17A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96" y="4476424"/>
            <a:ext cx="3279932" cy="2219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D97FD-A81F-1929-8045-1718BFD006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791" y="4845558"/>
            <a:ext cx="1115665" cy="926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54381-149C-701E-6D7B-2528548C29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071" y="5214104"/>
            <a:ext cx="743776" cy="743776"/>
          </a:xfrm>
          <a:prstGeom prst="rect">
            <a:avLst/>
          </a:prstGeom>
        </p:spPr>
      </p:pic>
      <p:pic>
        <p:nvPicPr>
          <p:cNvPr id="11" name="Picture 6" descr="Pin by Beach Baby Nails on Contests! | Win prizes, Prizes, Gympie">
            <a:extLst>
              <a:ext uri="{FF2B5EF4-FFF2-40B4-BE49-F238E27FC236}">
                <a16:creationId xmlns:a16="http://schemas.microsoft.com/office/drawing/2014/main" id="{44642B16-0E18-6020-6600-E700655F5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599" y="2368566"/>
            <a:ext cx="2524125" cy="226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AC63EE-CA6E-46D8-E82F-C8E513ED41C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275" y="4867781"/>
            <a:ext cx="3013513" cy="19339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A25DA8-7572-FE2A-DA66-17093AE3C0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86" y="4867781"/>
            <a:ext cx="3017782" cy="19325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99218E-929B-D4BE-08D0-05214D267129}"/>
              </a:ext>
            </a:extLst>
          </p:cNvPr>
          <p:cNvSpPr txBox="1"/>
          <p:nvPr/>
        </p:nvSpPr>
        <p:spPr>
          <a:xfrm>
            <a:off x="4365223" y="598767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Prize Table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C66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FB85B-F040-5B45-CFD2-61502C59F3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073" y="897178"/>
            <a:ext cx="805654" cy="805654"/>
          </a:xfrm>
          <a:prstGeom prst="rect">
            <a:avLst/>
          </a:prstGeom>
        </p:spPr>
      </p:pic>
      <p:pic>
        <p:nvPicPr>
          <p:cNvPr id="6" name="1A7FDAAE-7AB1-470E-87FF-CEF275B41455">
            <a:extLst>
              <a:ext uri="{FF2B5EF4-FFF2-40B4-BE49-F238E27FC236}">
                <a16:creationId xmlns:a16="http://schemas.microsoft.com/office/drawing/2014/main" id="{2236CB58-78BC-6EAA-084E-2C5D48E3E5FA}"/>
              </a:ext>
            </a:extLst>
          </p:cNvPr>
          <p:cNvPicPr/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092" y="2368566"/>
            <a:ext cx="2168370" cy="253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E1CB2159-36DF-49E2-BBB9-BB43A3073906">
            <a:extLst>
              <a:ext uri="{FF2B5EF4-FFF2-40B4-BE49-F238E27FC236}">
                <a16:creationId xmlns:a16="http://schemas.microsoft.com/office/drawing/2014/main" id="{E6CFA84A-AD5F-F970-73C3-EBF5F0550FF5}"/>
              </a:ext>
            </a:extLst>
          </p:cNvPr>
          <p:cNvPicPr/>
          <p:nvPr/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3874" y="2368566"/>
            <a:ext cx="2650314" cy="266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C71A05-F089-E59D-CB88-6E658F33E2B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140" y="170707"/>
            <a:ext cx="1604628" cy="160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3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2E98-D663-0E0B-FA61-9066D6CE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9680"/>
            <a:ext cx="11845636" cy="150876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CC66FF"/>
                </a:solidFill>
              </a:rPr>
              <a:t>Stay &amp; play  </a:t>
            </a:r>
            <a:br>
              <a:rPr lang="en-US" sz="6600" b="1" dirty="0">
                <a:solidFill>
                  <a:srgbClr val="CC66FF"/>
                </a:solidFill>
              </a:rPr>
            </a:br>
            <a:r>
              <a:rPr lang="en-US" sz="6600" b="1" dirty="0">
                <a:solidFill>
                  <a:srgbClr val="CC66FF"/>
                </a:solidFill>
              </a:rPr>
              <a:t>ages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6600" b="1" dirty="0">
                <a:solidFill>
                  <a:srgbClr val="CC66FF"/>
                </a:solidFill>
              </a:rPr>
              <a:t> and younger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D7F31C-DCA4-122E-8CAF-3E559ACFEB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600" y="2628900"/>
            <a:ext cx="6342420" cy="33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5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2E98-D663-0E0B-FA61-9066D6CE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4471" y="238898"/>
            <a:ext cx="6579873" cy="150876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rgbClr val="CC66FF"/>
                </a:solidFill>
              </a:rPr>
              <a:t>Stay &amp; play 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(bowling bean bag toss bubbles sand table tent) </a:t>
            </a:r>
            <a:endParaRPr lang="en-US" sz="8000" b="1" dirty="0">
              <a:solidFill>
                <a:srgbClr val="CC66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95E6B-7316-BB2A-02F0-020AFC8691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56" y="180850"/>
            <a:ext cx="1707028" cy="1566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D7F31C-DCA4-122E-8CAF-3E559ACFEB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060" y="238898"/>
            <a:ext cx="2896453" cy="1509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CA6835-B1D9-84B9-7C65-5637AF77BA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31" y="951928"/>
            <a:ext cx="889771" cy="795730"/>
          </a:xfrm>
          <a:prstGeom prst="rect">
            <a:avLst/>
          </a:prstGeom>
        </p:spPr>
      </p:pic>
      <p:pic>
        <p:nvPicPr>
          <p:cNvPr id="8" name="FE359563-01D1-4FFC-ACF5-73D4F376C4FA">
            <a:extLst>
              <a:ext uri="{FF2B5EF4-FFF2-40B4-BE49-F238E27FC236}">
                <a16:creationId xmlns:a16="http://schemas.microsoft.com/office/drawing/2014/main" id="{0484B4ED-90C4-955B-10D0-A86F1D8A066E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1757" y="2507672"/>
            <a:ext cx="3245428" cy="357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4329457-4852-4CD4-A7EC-BC9BA95B8742">
            <a:extLst>
              <a:ext uri="{FF2B5EF4-FFF2-40B4-BE49-F238E27FC236}">
                <a16:creationId xmlns:a16="http://schemas.microsoft.com/office/drawing/2014/main" id="{01227184-7AA2-2296-7E79-0C3F93F2927A}"/>
              </a:ext>
            </a:extLst>
          </p:cNvPr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627" y="2507672"/>
            <a:ext cx="3030682" cy="357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24A26687-F55A-4134-8532-811594B8B07C">
            <a:extLst>
              <a:ext uri="{FF2B5EF4-FFF2-40B4-BE49-F238E27FC236}">
                <a16:creationId xmlns:a16="http://schemas.microsoft.com/office/drawing/2014/main" id="{9BA39166-DCC4-C816-5BC2-4165D148E82A}"/>
              </a:ext>
            </a:extLst>
          </p:cNvPr>
          <p:cNvPicPr/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7891" y="2507673"/>
            <a:ext cx="2896453" cy="339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A422647-0DFD-4A2F-A209-1878AF4DDDBF">
            <a:extLst>
              <a:ext uri="{FF2B5EF4-FFF2-40B4-BE49-F238E27FC236}">
                <a16:creationId xmlns:a16="http://schemas.microsoft.com/office/drawing/2014/main" id="{BAD66959-BDF0-F149-7E9B-600807561698}"/>
              </a:ext>
            </a:extLst>
          </p:cNvPr>
          <p:cNvPicPr/>
          <p:nvPr/>
        </p:nvPicPr>
        <p:blipFill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509" y="3363190"/>
            <a:ext cx="1441898" cy="1683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3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2E98-D663-0E0B-FA61-9066D6CE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4471" y="238898"/>
            <a:ext cx="6579873" cy="1508760"/>
          </a:xfrm>
        </p:spPr>
        <p:txBody>
          <a:bodyPr>
            <a:normAutofit/>
          </a:bodyPr>
          <a:lstStyle/>
          <a:p>
            <a:pPr algn="ctr"/>
            <a:r>
              <a:rPr kumimoji="0" lang="en-US" sz="80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Stay &amp; play</a:t>
            </a:r>
            <a:br>
              <a:rPr kumimoji="0" lang="en-US" sz="80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(water table darts bubbles &amp; hoops) 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95E6B-7316-BB2A-02F0-020AFC8691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4" y="180850"/>
            <a:ext cx="1707028" cy="1566808"/>
          </a:xfrm>
          <a:prstGeom prst="rect">
            <a:avLst/>
          </a:prstGeom>
        </p:spPr>
      </p:pic>
      <p:pic>
        <p:nvPicPr>
          <p:cNvPr id="17" name="ED97E28C-D916-4DBE-9C97-5AA0332102FD">
            <a:extLst>
              <a:ext uri="{FF2B5EF4-FFF2-40B4-BE49-F238E27FC236}">
                <a16:creationId xmlns:a16="http://schemas.microsoft.com/office/drawing/2014/main" id="{27D7ADB6-1A17-C6F1-4BE8-2BED26F04BA1}"/>
              </a:ext>
            </a:extLst>
          </p:cNvPr>
          <p:cNvPicPr/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0130" y="2503382"/>
            <a:ext cx="3176641" cy="3532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1C28C8-F536-249E-530D-9E93D0BB5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24" y="908519"/>
            <a:ext cx="828238" cy="8113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D7F31C-DCA4-122E-8CAF-3E559ACFEB5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060" y="238898"/>
            <a:ext cx="2896453" cy="1509010"/>
          </a:xfrm>
          <a:prstGeom prst="rect">
            <a:avLst/>
          </a:prstGeom>
        </p:spPr>
      </p:pic>
      <p:pic>
        <p:nvPicPr>
          <p:cNvPr id="5" name="FFC3D5BA-2A24-4D48-BBD1-0EBCE87397E3">
            <a:extLst>
              <a:ext uri="{FF2B5EF4-FFF2-40B4-BE49-F238E27FC236}">
                <a16:creationId xmlns:a16="http://schemas.microsoft.com/office/drawing/2014/main" id="{5F350FDD-0112-CC40-416A-9213D923C353}"/>
              </a:ext>
            </a:extLst>
          </p:cNvPr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01" y="2503382"/>
            <a:ext cx="3176642" cy="3532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329002-02D2-1F03-A43A-D32C68B5025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111" y="2285735"/>
            <a:ext cx="2460364" cy="3750556"/>
          </a:xfrm>
          <a:prstGeom prst="rect">
            <a:avLst/>
          </a:prstGeom>
        </p:spPr>
      </p:pic>
      <p:pic>
        <p:nvPicPr>
          <p:cNvPr id="9" name="CA422647-0DFD-4A2F-A209-1878AF4DDDBF">
            <a:extLst>
              <a:ext uri="{FF2B5EF4-FFF2-40B4-BE49-F238E27FC236}">
                <a16:creationId xmlns:a16="http://schemas.microsoft.com/office/drawing/2014/main" id="{1893471D-5EF1-6EAE-668A-A34168068CA2}"/>
              </a:ext>
            </a:extLst>
          </p:cNvPr>
          <p:cNvPicPr/>
          <p:nvPr/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658" y="3537758"/>
            <a:ext cx="1441898" cy="1683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10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4401-0BB6-9398-E4CD-FDBB7DB1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238" y="276608"/>
            <a:ext cx="6401075" cy="150876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CC66FF"/>
                </a:solidFill>
              </a:rPr>
              <a:t>Hide n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AF59E-17D5-E954-D7B1-A3082077D7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42" y="284176"/>
            <a:ext cx="1634630" cy="150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24964D-FDA7-533A-5A21-6D7A607224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66" y="987137"/>
            <a:ext cx="633845" cy="633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AD8BC9-CF35-58C3-B8E5-7CC13FDDDD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060" y="238898"/>
            <a:ext cx="2896453" cy="1509010"/>
          </a:xfrm>
          <a:prstGeom prst="rect">
            <a:avLst/>
          </a:prstGeom>
        </p:spPr>
      </p:pic>
      <p:pic>
        <p:nvPicPr>
          <p:cNvPr id="1026" name="Picture 2" descr="Impact Canopy 10x10 Pop Up Canopy Tent, Powder Coated Steel Frame, Straight  Leg, Wheeled Roller Bag, White - Walmart.com">
            <a:extLst>
              <a:ext uri="{FF2B5EF4-FFF2-40B4-BE49-F238E27FC236}">
                <a16:creationId xmlns:a16="http://schemas.microsoft.com/office/drawing/2014/main" id="{EDD52FFA-0F88-C9DC-D14C-0D5EAF8D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8286" y="1948295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22098F-DFB3-EEC8-9720-B22E92FA90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68" y="3429000"/>
            <a:ext cx="3149190" cy="32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1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4401-0BB6-9398-E4CD-FDBB7DB1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373" y="147205"/>
            <a:ext cx="8330045" cy="1350019"/>
          </a:xfrm>
        </p:spPr>
        <p:txBody>
          <a:bodyPr>
            <a:normAutofit fontScale="90000"/>
          </a:bodyPr>
          <a:lstStyle/>
          <a:p>
            <a:br>
              <a:rPr lang="en-US" sz="8800" b="1" dirty="0">
                <a:solidFill>
                  <a:srgbClr val="CC66FF"/>
                </a:solidFill>
              </a:rPr>
            </a:br>
            <a:r>
              <a:rPr lang="en-US" sz="8800" b="1" dirty="0">
                <a:solidFill>
                  <a:srgbClr val="CC66FF"/>
                </a:solidFill>
              </a:rPr>
              <a:t>Bouncy houses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AF59E-17D5-E954-D7B1-A3082077D7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42" y="284176"/>
            <a:ext cx="1634630" cy="1501192"/>
          </a:xfrm>
          <a:prstGeom prst="rect">
            <a:avLst/>
          </a:prstGeom>
        </p:spPr>
      </p:pic>
      <p:pic>
        <p:nvPicPr>
          <p:cNvPr id="1026" name="Picture 2" descr="Impact Canopy 10x10 Pop Up Canopy Tent, Powder Coated Steel Frame, Straight  Leg, Wheeled Roller Bag, White - Walmart.com">
            <a:extLst>
              <a:ext uri="{FF2B5EF4-FFF2-40B4-BE49-F238E27FC236}">
                <a16:creationId xmlns:a16="http://schemas.microsoft.com/office/drawing/2014/main" id="{EDD52FFA-0F88-C9DC-D14C-0D5EAF8D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8286" y="3424189"/>
            <a:ext cx="3286605" cy="328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B5D4CA-EC0A-8588-852A-E70FA23D8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66" y="1034772"/>
            <a:ext cx="763266" cy="593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05897-37EC-3BF3-AA4D-6ABA582F1D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329" y="4610375"/>
            <a:ext cx="2040926" cy="1811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FBF70-D8EE-DB74-3C5C-9498443A98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9815" y="207282"/>
            <a:ext cx="1177676" cy="157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DD92D2-6E5E-4074-3D97-3E0443252E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260" y="1897925"/>
            <a:ext cx="1680740" cy="1424614"/>
          </a:xfrm>
          <a:prstGeom prst="rect">
            <a:avLst/>
          </a:prstGeom>
        </p:spPr>
      </p:pic>
      <p:pic>
        <p:nvPicPr>
          <p:cNvPr id="14" name="Picture 13" descr="A picture containing outdoor, blue, outdoor object&#10;&#10;Description automatically generated">
            <a:extLst>
              <a:ext uri="{FF2B5EF4-FFF2-40B4-BE49-F238E27FC236}">
                <a16:creationId xmlns:a16="http://schemas.microsoft.com/office/drawing/2014/main" id="{E1CF83C7-2306-94A3-DF38-DA10F31CBD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483" y="1944845"/>
            <a:ext cx="2928807" cy="1477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D2F2A4-5A09-9BFF-1C58-E514558C2B4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623" y="2071964"/>
            <a:ext cx="1279324" cy="1250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E5393F-7B43-6A2E-C8C2-A3104F7E266E}"/>
              </a:ext>
            </a:extLst>
          </p:cNvPr>
          <p:cNvSpPr txBox="1"/>
          <p:nvPr/>
        </p:nvSpPr>
        <p:spPr>
          <a:xfrm>
            <a:off x="5135515" y="6064463"/>
            <a:ext cx="1691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Wrist Band Unlimited Play</a:t>
            </a:r>
          </a:p>
        </p:txBody>
      </p:sp>
    </p:spTree>
    <p:extLst>
      <p:ext uri="{BB962C8B-B14F-4D97-AF65-F5344CB8AC3E}">
        <p14:creationId xmlns:p14="http://schemas.microsoft.com/office/powerpoint/2010/main" val="26391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4401-0BB6-9398-E4CD-FDBB7DB1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445" y="76162"/>
            <a:ext cx="4596246" cy="1350019"/>
          </a:xfrm>
        </p:spPr>
        <p:txBody>
          <a:bodyPr>
            <a:normAutofit fontScale="90000"/>
          </a:bodyPr>
          <a:lstStyle/>
          <a:p>
            <a:br>
              <a:rPr lang="en-US" sz="8800" b="1" dirty="0">
                <a:solidFill>
                  <a:srgbClr val="CC66FF"/>
                </a:solidFill>
              </a:rPr>
            </a:br>
            <a:r>
              <a:rPr lang="en-US" sz="8800" b="1" dirty="0">
                <a:solidFill>
                  <a:srgbClr val="CC66FF"/>
                </a:solidFill>
              </a:rPr>
              <a:t>tickets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AF59E-17D5-E954-D7B1-A3082077D7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42" y="284176"/>
            <a:ext cx="1634630" cy="150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DCED33-A6D6-E609-D8C5-D8751355B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96" y="1034772"/>
            <a:ext cx="754121" cy="612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7BDD6-D780-59FF-32D5-089F8E1184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1951758"/>
            <a:ext cx="4696691" cy="4696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DC817F-1ED7-8AC4-B507-E37C58479E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431" y="4035414"/>
            <a:ext cx="3498274" cy="1766628"/>
          </a:xfrm>
          <a:prstGeom prst="rect">
            <a:avLst/>
          </a:prstGeom>
        </p:spPr>
      </p:pic>
      <p:pic>
        <p:nvPicPr>
          <p:cNvPr id="8" name="Picture 2" descr="Children at the Ticket Booth Stock Vector Image by ©lenmdp #2755129">
            <a:extLst>
              <a:ext uri="{FF2B5EF4-FFF2-40B4-BE49-F238E27FC236}">
                <a16:creationId xmlns:a16="http://schemas.microsoft.com/office/drawing/2014/main" id="{D37EE29E-1376-FF4C-BBD3-D0534AF8E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9087" y="317800"/>
            <a:ext cx="1212546" cy="143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81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4401-0BB6-9398-E4CD-FDBB7DB1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019" y="-122662"/>
            <a:ext cx="8085632" cy="1350019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8800" b="1" dirty="0">
                <a:solidFill>
                  <a:srgbClr val="CC66FF"/>
                </a:solidFill>
              </a:rPr>
            </a:br>
            <a:r>
              <a:rPr lang="en-US" sz="8800" b="1" dirty="0">
                <a:solidFill>
                  <a:srgbClr val="CC66FF"/>
                </a:solidFill>
              </a:rPr>
              <a:t>Hot dog stand </a:t>
            </a:r>
            <a:br>
              <a:rPr lang="en-US" sz="8800" b="1" dirty="0">
                <a:solidFill>
                  <a:srgbClr val="CC66FF"/>
                </a:solidFill>
              </a:rPr>
            </a:br>
            <a:r>
              <a:rPr lang="en-US" sz="2200" b="1" dirty="0">
                <a:solidFill>
                  <a:schemeClr val="bg1"/>
                </a:solidFill>
              </a:rPr>
              <a:t>(hot dogs popcorn &amp; drinks)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AF59E-17D5-E954-D7B1-A3082077D7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42" y="284176"/>
            <a:ext cx="1634630" cy="1501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B982E-CEC4-2F76-DA53-DC86476B78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55" y="972427"/>
            <a:ext cx="807604" cy="603382"/>
          </a:xfrm>
          <a:prstGeom prst="rect">
            <a:avLst/>
          </a:prstGeom>
        </p:spPr>
      </p:pic>
      <p:sp>
        <p:nvSpPr>
          <p:cNvPr id="6" name="AutoShape 2" descr="Hot dog stand Vector Art Stock Images | Depositphotos">
            <a:extLst>
              <a:ext uri="{FF2B5EF4-FFF2-40B4-BE49-F238E27FC236}">
                <a16:creationId xmlns:a16="http://schemas.microsoft.com/office/drawing/2014/main" id="{E044E102-018A-1B51-89AB-2D5F99FFEF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321A3F-E753-1808-60A2-A1F72DEB18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514" y="2701635"/>
            <a:ext cx="3139015" cy="3286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D79EEB-6C84-C670-FBE2-5AF05E1CD0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019" y="1932393"/>
            <a:ext cx="4477981" cy="4825410"/>
          </a:xfrm>
          <a:prstGeom prst="rect">
            <a:avLst/>
          </a:prstGeom>
        </p:spPr>
      </p:pic>
      <p:pic>
        <p:nvPicPr>
          <p:cNvPr id="2052" name="Picture 4" descr="Hot Dog Clipart Image​ | Gallery Yopriceville - High-Quality Free Images  and Transparent PNG Clipart">
            <a:extLst>
              <a:ext uri="{FF2B5EF4-FFF2-40B4-BE49-F238E27FC236}">
                <a16:creationId xmlns:a16="http://schemas.microsoft.com/office/drawing/2014/main" id="{5D18F824-4A4B-9681-7E54-EF43C0139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1755" y="478835"/>
            <a:ext cx="2040352" cy="117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2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4401-0BB6-9398-E4CD-FDBB7DB1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958" y="100197"/>
            <a:ext cx="5947063" cy="1350019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CC66FF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AF59E-17D5-E954-D7B1-A3082077D7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42" y="284176"/>
            <a:ext cx="1634630" cy="1501192"/>
          </a:xfrm>
          <a:prstGeom prst="rect">
            <a:avLst/>
          </a:prstGeom>
        </p:spPr>
      </p:pic>
      <p:sp>
        <p:nvSpPr>
          <p:cNvPr id="6" name="AutoShape 2" descr="Hot dog stand Vector Art Stock Images | Depositphotos">
            <a:extLst>
              <a:ext uri="{FF2B5EF4-FFF2-40B4-BE49-F238E27FC236}">
                <a16:creationId xmlns:a16="http://schemas.microsoft.com/office/drawing/2014/main" id="{E044E102-018A-1B51-89AB-2D5F99FFEF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6BFF0B-EC1F-DDD9-A67D-14AFD5EA70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36" y="1034772"/>
            <a:ext cx="713448" cy="521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6E8816-D847-6BB9-1C53-7AC5F4B42C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9" y="1996414"/>
            <a:ext cx="4761389" cy="4761389"/>
          </a:xfrm>
          <a:prstGeom prst="rect">
            <a:avLst/>
          </a:prstGeom>
        </p:spPr>
      </p:pic>
      <p:pic>
        <p:nvPicPr>
          <p:cNvPr id="3074" name="Picture 2" descr="SWEET TREATS CANDY ENVELOPE SEALS LABELS STICKERS PARTY FAVORS | eBay">
            <a:extLst>
              <a:ext uri="{FF2B5EF4-FFF2-40B4-BE49-F238E27FC236}">
                <a16:creationId xmlns:a16="http://schemas.microsoft.com/office/drawing/2014/main" id="{04AF9383-54A0-2148-C796-1A5BA8112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250" y="3608062"/>
            <a:ext cx="2558636" cy="255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tton candy clipart free download clip art on - Clipartix">
            <a:extLst>
              <a:ext uri="{FF2B5EF4-FFF2-40B4-BE49-F238E27FC236}">
                <a16:creationId xmlns:a16="http://schemas.microsoft.com/office/drawing/2014/main" id="{DDDD0273-2A24-342E-A57A-022B47FA7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504" y="3221179"/>
            <a:ext cx="2487372" cy="260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mazon.com : Snow Cones Concession Restaurant Food Truck Die-Cut Vinyl  Sticker 10 inches : Office Products">
            <a:extLst>
              <a:ext uri="{FF2B5EF4-FFF2-40B4-BE49-F238E27FC236}">
                <a16:creationId xmlns:a16="http://schemas.microsoft.com/office/drawing/2014/main" id="{FB76B4D6-2EF2-3211-1D1A-70548B200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2585" y="4270432"/>
            <a:ext cx="2487371" cy="248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53,503 Lollipop Illustrations &amp; Clip Art - iStock">
            <a:extLst>
              <a:ext uri="{FF2B5EF4-FFF2-40B4-BE49-F238E27FC236}">
                <a16:creationId xmlns:a16="http://schemas.microsoft.com/office/drawing/2014/main" id="{5A9F6124-8D44-5F17-1D36-A2B9ACEF4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4382" y="2213961"/>
            <a:ext cx="1974518" cy="181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A4C639-0D2F-99B3-9B25-9184682B8ECB}"/>
              </a:ext>
            </a:extLst>
          </p:cNvPr>
          <p:cNvSpPr txBox="1"/>
          <p:nvPr/>
        </p:nvSpPr>
        <p:spPr>
          <a:xfrm>
            <a:off x="2093694" y="421503"/>
            <a:ext cx="7236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SWEET TREATS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C73E60-B2CB-C855-F90A-2A665157195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9826" y="183903"/>
            <a:ext cx="1519074" cy="16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E542C-1198-13FA-5FDD-6D3FDAA5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91" y="749504"/>
            <a:ext cx="9784080" cy="613599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CC66FF"/>
                </a:solidFill>
              </a:rPr>
              <a:t>The front of the Kids Zone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10EF0-78F6-964B-8DAF-04A0EBF714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710" y="3612435"/>
            <a:ext cx="3467339" cy="2935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F9F0DE-8359-D69C-F0F1-1A7E217A75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158" y="5407326"/>
            <a:ext cx="2087660" cy="1411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E4DD07-5C1A-D60E-E7DF-D8C987504E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580" y="1859352"/>
            <a:ext cx="1667053" cy="1667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0531D8-7D79-A0B4-2E30-C34A4720ED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369" y="5404792"/>
            <a:ext cx="2085013" cy="14143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37EC73-C157-6174-41B1-A739585C608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035" y="1896804"/>
            <a:ext cx="2712436" cy="271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F77974-6092-55E8-4393-0CA25A76F0D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919" y="1896285"/>
            <a:ext cx="2712955" cy="27129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3CDDE2-42EF-0973-6544-2FCEDC8FC5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107" y="2944285"/>
            <a:ext cx="791334" cy="7913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7104B7-3E3B-BF94-F506-6769380B289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441" y="3070737"/>
            <a:ext cx="1443941" cy="5428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749BB5-5117-30FD-9008-92FB0B524E2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460" y="3069844"/>
            <a:ext cx="1444877" cy="5425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438F1A-BF5B-6695-CD7F-0A4AAD36D53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1817" y="3001228"/>
            <a:ext cx="620001" cy="867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0BA01F-69B2-302B-EA83-7EE11A27F50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385" y="4973127"/>
            <a:ext cx="669294" cy="4599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C3B4CF-3113-DF09-7A2A-F856B7A9524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200" y="4973127"/>
            <a:ext cx="670618" cy="4572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685A7D-8A55-FC4B-887C-AA63B72CB9F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091" y="3879224"/>
            <a:ext cx="1950889" cy="6157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DBBD1A4-A66F-F07D-4707-A9EBC317184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266" y="3838401"/>
            <a:ext cx="1950889" cy="6157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33D2FC1-E269-560F-DB4E-2855C25816A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382" y="4971440"/>
            <a:ext cx="670618" cy="4572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86A5FD7-42E7-14C6-6926-891AE0C20A6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534" y="4973127"/>
            <a:ext cx="670618" cy="4572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8F498C1-74A9-5F5A-06BA-43AF771987B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8641">
            <a:off x="8730276" y="5713461"/>
            <a:ext cx="612170" cy="4497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6BF213-45C6-7E86-332C-E33598D256D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0176">
            <a:off x="9348117" y="5873865"/>
            <a:ext cx="416472" cy="4149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41A899-F8D6-6553-2297-3FBD9AA622C7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584" y="5607751"/>
            <a:ext cx="713294" cy="5913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50A447-036E-4E1B-862E-E5EED79DB77C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888" y="5783692"/>
            <a:ext cx="51820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4401-0BB6-9398-E4CD-FDBB7DB1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682" y="147205"/>
            <a:ext cx="4242954" cy="1350019"/>
          </a:xfrm>
        </p:spPr>
        <p:txBody>
          <a:bodyPr>
            <a:normAutofit fontScale="90000"/>
          </a:bodyPr>
          <a:lstStyle/>
          <a:p>
            <a:br>
              <a:rPr lang="en-US" sz="8800" b="1" dirty="0">
                <a:solidFill>
                  <a:srgbClr val="CC66FF"/>
                </a:solidFill>
              </a:rPr>
            </a:br>
            <a:r>
              <a:rPr lang="en-US" sz="8800" b="1" dirty="0">
                <a:solidFill>
                  <a:srgbClr val="CC66FF"/>
                </a:solidFill>
              </a:rPr>
              <a:t>tickets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AF59E-17D5-E954-D7B1-A3082077D7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42" y="284176"/>
            <a:ext cx="1634630" cy="1501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7BDD6-D780-59FF-32D5-089F8E1184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813" y="2014104"/>
            <a:ext cx="4696691" cy="4696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DC817F-1ED7-8AC4-B507-E37C58479E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021" y="4035414"/>
            <a:ext cx="3498274" cy="1766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78E887-51FA-8C2A-0048-219C5FFCC2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71" y="1034772"/>
            <a:ext cx="841211" cy="618290"/>
          </a:xfrm>
          <a:prstGeom prst="rect">
            <a:avLst/>
          </a:prstGeom>
        </p:spPr>
      </p:pic>
      <p:pic>
        <p:nvPicPr>
          <p:cNvPr id="4098" name="Picture 2" descr="Children at the Ticket Booth Stock Vector Image by ©lenmdp #2755129">
            <a:extLst>
              <a:ext uri="{FF2B5EF4-FFF2-40B4-BE49-F238E27FC236}">
                <a16:creationId xmlns:a16="http://schemas.microsoft.com/office/drawing/2014/main" id="{A4F13A84-5C70-7A53-E5A1-55267D178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9087" y="317800"/>
            <a:ext cx="1212546" cy="143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00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4401-0BB6-9398-E4CD-FDBB7DB1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370" y="147205"/>
            <a:ext cx="4856018" cy="1350019"/>
          </a:xfrm>
        </p:spPr>
        <p:txBody>
          <a:bodyPr>
            <a:normAutofit fontScale="90000"/>
          </a:bodyPr>
          <a:lstStyle/>
          <a:p>
            <a:br>
              <a:rPr lang="en-US" sz="8800" b="1" dirty="0">
                <a:solidFill>
                  <a:srgbClr val="CC66FF"/>
                </a:solidFill>
              </a:rPr>
            </a:br>
            <a:r>
              <a:rPr lang="en-US" sz="8800" b="1" dirty="0">
                <a:solidFill>
                  <a:srgbClr val="CC66FF"/>
                </a:solidFill>
              </a:rPr>
              <a:t>tickets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AF59E-17D5-E954-D7B1-A3082077D7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42" y="284176"/>
            <a:ext cx="1634630" cy="1501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7BDD6-D780-59FF-32D5-089F8E1184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945" y="2014104"/>
            <a:ext cx="4696691" cy="4696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DC817F-1ED7-8AC4-B507-E37C58479E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845" y="4035414"/>
            <a:ext cx="3498274" cy="1766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4F54A4-94D9-E68A-5984-24A2C817D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57" y="1034772"/>
            <a:ext cx="735142" cy="574014"/>
          </a:xfrm>
          <a:prstGeom prst="rect">
            <a:avLst/>
          </a:prstGeom>
        </p:spPr>
      </p:pic>
      <p:pic>
        <p:nvPicPr>
          <p:cNvPr id="6" name="Picture 2" descr="Children at the Ticket Booth Stock Vector Image by ©lenmdp #2755129">
            <a:extLst>
              <a:ext uri="{FF2B5EF4-FFF2-40B4-BE49-F238E27FC236}">
                <a16:creationId xmlns:a16="http://schemas.microsoft.com/office/drawing/2014/main" id="{7BC72574-2594-FC4D-95E1-2CD79600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9087" y="317800"/>
            <a:ext cx="1212546" cy="143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37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4401-0BB6-9398-E4CD-FDBB7DB1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091" y="-152195"/>
            <a:ext cx="8468591" cy="1350019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8800" b="1" dirty="0">
                <a:solidFill>
                  <a:srgbClr val="CC66FF"/>
                </a:solidFill>
              </a:rPr>
            </a:br>
            <a:r>
              <a:rPr lang="en-US" sz="6700" b="1" dirty="0">
                <a:solidFill>
                  <a:srgbClr val="CC66FF"/>
                </a:solidFill>
              </a:rPr>
              <a:t>Enjoy the zone </a:t>
            </a:r>
            <a:br>
              <a:rPr lang="en-US" sz="6700" b="1" dirty="0">
                <a:solidFill>
                  <a:srgbClr val="CC66FF"/>
                </a:solidFill>
              </a:rPr>
            </a:br>
            <a:r>
              <a:rPr lang="en-US" sz="2200" b="1" dirty="0">
                <a:solidFill>
                  <a:schemeClr val="bg1"/>
                </a:solidFill>
              </a:rPr>
              <a:t>(free football Challenge connect 4 </a:t>
            </a:r>
            <a:br>
              <a:rPr lang="en-US" sz="2200" b="1" dirty="0">
                <a:solidFill>
                  <a:schemeClr val="bg1"/>
                </a:solidFill>
              </a:rPr>
            </a:br>
            <a:r>
              <a:rPr lang="en-US" sz="2200" b="1" dirty="0">
                <a:solidFill>
                  <a:schemeClr val="bg1"/>
                </a:solidFill>
              </a:rPr>
              <a:t>balloons &amp; coney island toss) </a:t>
            </a:r>
          </a:p>
        </p:txBody>
      </p:sp>
      <p:pic>
        <p:nvPicPr>
          <p:cNvPr id="9" name="C96B4532-E02A-49E0-A8A7-A5542AF96F4C">
            <a:extLst>
              <a:ext uri="{FF2B5EF4-FFF2-40B4-BE49-F238E27FC236}">
                <a16:creationId xmlns:a16="http://schemas.microsoft.com/office/drawing/2014/main" id="{7C4F8B1F-23F1-3489-3CCA-72B04739F1AE}"/>
              </a:ext>
            </a:extLst>
          </p:cNvPr>
          <p:cNvPicPr/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4319" y="2700124"/>
            <a:ext cx="1825388" cy="290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FC3570-63CB-6F41-B3F1-3F5F08C23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024" y="3096739"/>
            <a:ext cx="2770334" cy="2114204"/>
          </a:xfrm>
          <a:prstGeom prst="rect">
            <a:avLst/>
          </a:prstGeom>
        </p:spPr>
      </p:pic>
      <p:pic>
        <p:nvPicPr>
          <p:cNvPr id="13" name="F6AE7040-CC20-4E1C-9A60-C695BE6188D5">
            <a:extLst>
              <a:ext uri="{FF2B5EF4-FFF2-40B4-BE49-F238E27FC236}">
                <a16:creationId xmlns:a16="http://schemas.microsoft.com/office/drawing/2014/main" id="{5545D1AD-3F87-77AC-06FD-8E8457F9E100}"/>
              </a:ext>
            </a:extLst>
          </p:cNvPr>
          <p:cNvPicPr/>
          <p:nvPr/>
        </p:nvPicPr>
        <p:blipFill>
          <a:blip r:embed="rId5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57" y="2093479"/>
            <a:ext cx="2356890" cy="455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text, grass, plastic&#10;&#10;Description automatically generated">
            <a:extLst>
              <a:ext uri="{FF2B5EF4-FFF2-40B4-BE49-F238E27FC236}">
                <a16:creationId xmlns:a16="http://schemas.microsoft.com/office/drawing/2014/main" id="{8F9DC5D0-1814-8B85-6DF6-073DF2CE9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9" y="2332181"/>
            <a:ext cx="3147873" cy="3549073"/>
          </a:xfrm>
          <a:prstGeom prst="rect">
            <a:avLst/>
          </a:prstGeom>
        </p:spPr>
      </p:pic>
      <p:pic>
        <p:nvPicPr>
          <p:cNvPr id="5124" name="Picture 4" descr="Happy Kids Vector Art, Icons, and Graphics for Free Download">
            <a:extLst>
              <a:ext uri="{FF2B5EF4-FFF2-40B4-BE49-F238E27FC236}">
                <a16:creationId xmlns:a16="http://schemas.microsoft.com/office/drawing/2014/main" id="{92BC2F51-3BD0-1F2B-7EDC-BB6CE7D5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11" y="343306"/>
            <a:ext cx="2195098" cy="135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ransparent Happy Kid Png - Boy And Girl Clipart, Png Download ,  Transparent Png Image - PNGitem">
            <a:extLst>
              <a:ext uri="{FF2B5EF4-FFF2-40B4-BE49-F238E27FC236}">
                <a16:creationId xmlns:a16="http://schemas.microsoft.com/office/drawing/2014/main" id="{B2CA0F4A-8386-7F1D-104F-B465CA91D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4758" y="343306"/>
            <a:ext cx="1154155" cy="120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99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4401-0BB6-9398-E4CD-FDBB7DB1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71" y="255219"/>
            <a:ext cx="7144737" cy="1436666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8800" b="1" dirty="0">
                <a:solidFill>
                  <a:srgbClr val="CC66FF"/>
                </a:solidFill>
              </a:rPr>
            </a:br>
            <a:r>
              <a:rPr lang="en-US" sz="8800" b="1" dirty="0">
                <a:solidFill>
                  <a:srgbClr val="CC66FF"/>
                </a:solidFill>
              </a:rPr>
              <a:t>win! Win! Win</a:t>
            </a:r>
            <a:br>
              <a:rPr lang="en-US" sz="1600" b="1" dirty="0">
                <a:solidFill>
                  <a:srgbClr val="CC66FF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(egg in spoon race three-legged race potato sack race)</a:t>
            </a:r>
            <a:br>
              <a:rPr lang="en-US" sz="1100" b="1" dirty="0">
                <a:solidFill>
                  <a:srgbClr val="CC66FF"/>
                </a:solidFill>
              </a:rPr>
            </a:br>
            <a:r>
              <a:rPr lang="en-US" sz="8800" b="1" dirty="0">
                <a:solidFill>
                  <a:srgbClr val="CC66FF"/>
                </a:solidFill>
              </a:rPr>
              <a:t> </a:t>
            </a:r>
          </a:p>
        </p:txBody>
      </p:sp>
      <p:pic>
        <p:nvPicPr>
          <p:cNvPr id="5124" name="Picture 4" descr="Happy Kids Vector Art, Icons, and Graphics for Free Download">
            <a:extLst>
              <a:ext uri="{FF2B5EF4-FFF2-40B4-BE49-F238E27FC236}">
                <a16:creationId xmlns:a16="http://schemas.microsoft.com/office/drawing/2014/main" id="{92BC2F51-3BD0-1F2B-7EDC-BB6CE7D5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6809"/>
            <a:ext cx="3594981" cy="162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ransparent Happy Kid Png - Boy And Girl Clipart, Png Download ,  Transparent Png Image - PNGitem">
            <a:extLst>
              <a:ext uri="{FF2B5EF4-FFF2-40B4-BE49-F238E27FC236}">
                <a16:creationId xmlns:a16="http://schemas.microsoft.com/office/drawing/2014/main" id="{B2CA0F4A-8386-7F1D-104F-B465CA91D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7577" y="206809"/>
            <a:ext cx="1454423" cy="152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ack Race Stock Illustration | Adobe Stock">
            <a:extLst>
              <a:ext uri="{FF2B5EF4-FFF2-40B4-BE49-F238E27FC236}">
                <a16:creationId xmlns:a16="http://schemas.microsoft.com/office/drawing/2014/main" id="{4EB56D93-6F9D-FF98-D297-325EF022B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115" y="2990610"/>
            <a:ext cx="339909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1,609 3 Leg Race Images, Stock Photos &amp; Vectors | Shutterstock">
            <a:extLst>
              <a:ext uri="{FF2B5EF4-FFF2-40B4-BE49-F238E27FC236}">
                <a16:creationId xmlns:a16="http://schemas.microsoft.com/office/drawing/2014/main" id="{76FF2C5E-2288-9DD2-9ABD-6E5CB5AE5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0813" y="2990610"/>
            <a:ext cx="3209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rookfield Library to Host Relay Races for Kids K-5 this Friday">
            <a:extLst>
              <a:ext uri="{FF2B5EF4-FFF2-40B4-BE49-F238E27FC236}">
                <a16:creationId xmlns:a16="http://schemas.microsoft.com/office/drawing/2014/main" id="{4F16F0B7-8D47-5A73-DDD9-90AF4E7F6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786" y="2990610"/>
            <a:ext cx="4438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9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F4081-47F1-C18E-9B64-7339D32E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829" y="-90913"/>
            <a:ext cx="8314859" cy="2408088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CC66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Vision and Mission Statement</a:t>
            </a:r>
            <a:r>
              <a:rPr lang="en-US" sz="6000" b="1" dirty="0">
                <a:solidFill>
                  <a:srgbClr val="CC66FF"/>
                </a:solidFill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C31D2-C60F-20CE-F4B6-224E9C32B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54" y="2011679"/>
            <a:ext cx="11606610" cy="4680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6600" b="1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Vision</a:t>
            </a:r>
            <a:r>
              <a:rPr lang="en-US" sz="2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sz="2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Rochale’s Paint Spot</a:t>
            </a:r>
            <a:r>
              <a:rPr lang="en-US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to instill in our artist and community a life-long passion for the arts particularly the visual arts that results in personal and professional artistic pursuits beyond their wildest imaginations. 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Mission</a:t>
            </a:r>
            <a:r>
              <a:rPr lang="en-US" sz="2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sz="2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Rochale’s Paint Spot</a:t>
            </a:r>
            <a:r>
              <a:rPr lang="en-US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to provide creative challenges, development, fun and engaging opportunities that will ignite a personal passion for art.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4800" b="1" dirty="0">
              <a:solidFill>
                <a:srgbClr val="CC66FF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CC66FF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95B1B8F-B668-146D-4324-9A57426514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54" y="288940"/>
            <a:ext cx="1960249" cy="1439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D8BDE-F4AD-9E2B-05B0-7655F2DF12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414" y="283621"/>
            <a:ext cx="196308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F4081-47F1-C18E-9B64-7339D32E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322" y="288938"/>
            <a:ext cx="8967355" cy="158115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highlight>
                  <a:srgbClr val="FFFF00"/>
                </a:highlight>
              </a:rPr>
              <a:t>how exciting!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C31D2-C60F-20CE-F4B6-224E9C32B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740" y="2022076"/>
            <a:ext cx="9784080" cy="4206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CC66FF"/>
                </a:solidFill>
              </a:rPr>
              <a:t>  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rgbClr val="CC66FF"/>
                </a:solidFill>
              </a:rPr>
              <a:t>THANK YOU</a:t>
            </a:r>
            <a:endParaRPr lang="en-US" dirty="0">
              <a:solidFill>
                <a:srgbClr val="CC66FF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If you have any questions, please contact Rochale’s Paint Spot at: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rochalespaintspot@gmail.com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(470)720-0022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(770)845-6361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B99C61-9409-3CBD-E546-E50AEB2A2F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82555">
            <a:off x="97366" y="412268"/>
            <a:ext cx="1162503" cy="965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E0C56B-EB54-E2C9-EAB1-3CCFC740E8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355" y="384437"/>
            <a:ext cx="1054137" cy="104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3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23E36-A1F8-67D7-A383-4E974864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36" y="284176"/>
            <a:ext cx="11533909" cy="1508760"/>
          </a:xfrm>
        </p:spPr>
        <p:txBody>
          <a:bodyPr>
            <a:noAutofit/>
          </a:bodyPr>
          <a:lstStyle/>
          <a:p>
            <a:r>
              <a:rPr kumimoji="0" lang="en-US" sz="120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Make </a:t>
            </a:r>
            <a:r>
              <a:rPr kumimoji="0" lang="en-US" sz="120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-</a:t>
            </a:r>
            <a:r>
              <a:rPr lang="en-US" sz="12000" b="1" dirty="0">
                <a:solidFill>
                  <a:schemeClr val="bg1"/>
                </a:solidFill>
                <a:latin typeface="Corbel" panose="020B0503020204020204"/>
              </a:rPr>
              <a:t>n-</a:t>
            </a:r>
            <a:r>
              <a:rPr kumimoji="0" lang="en-US" sz="120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Takes</a:t>
            </a:r>
            <a:endParaRPr lang="en-US" sz="12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0135E0-416B-E8F9-9AB1-598E8AA6A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4279" y="2356130"/>
            <a:ext cx="1662030" cy="1559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66759-101F-E61C-91ED-FA44FFE5E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80" y="1873533"/>
            <a:ext cx="1473478" cy="1961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2EA2B6-75BB-D2C6-DF0B-10E922D35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970" y="2879631"/>
            <a:ext cx="1473478" cy="1481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8ADD2-48DA-E117-EB01-04195B9F1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558" y="2356130"/>
            <a:ext cx="1827339" cy="178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5A2A1-95D7-5E38-BC16-794F2BA26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36" y="5447518"/>
            <a:ext cx="2685806" cy="1126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10D6CE-2BA3-7E7C-CFC1-BF51E223B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182" y="4603173"/>
            <a:ext cx="2314812" cy="1746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B2D8AF-B0A1-97B7-28CE-967863983C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1519" y="4016522"/>
            <a:ext cx="1853345" cy="1249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ECD60F-F474-135E-A8C2-006FE82E34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1384" y="4700065"/>
            <a:ext cx="1999561" cy="199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78DA9-90D6-A505-E731-660A438CF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027" y="294738"/>
            <a:ext cx="8160098" cy="1508760"/>
          </a:xfrm>
        </p:spPr>
        <p:txBody>
          <a:bodyPr/>
          <a:lstStyle/>
          <a:p>
            <a:r>
              <a:rPr kumimoji="0" lang="en-US" sz="5400" b="0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Come</a:t>
            </a:r>
            <a:r>
              <a:rPr kumimoji="0" lang="en-US" sz="7200" b="0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</a:t>
            </a:r>
            <a:r>
              <a:rPr kumimoji="0" lang="en-US" sz="72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Paint</a:t>
            </a:r>
            <a:r>
              <a:rPr kumimoji="0" lang="en-US" sz="7200" b="0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with us!</a:t>
            </a:r>
            <a:endParaRPr lang="en-US" sz="5400" dirty="0">
              <a:solidFill>
                <a:srgbClr val="CC66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F00F3-FA10-6DA0-2FC1-51D8204822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111" y="4913504"/>
            <a:ext cx="2505673" cy="1896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4E3D5-83F3-210E-2994-F1DC1D2DA0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0268" y="3304309"/>
            <a:ext cx="1969996" cy="2630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F73240-7485-A425-3491-91D445B713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21" y="3558323"/>
            <a:ext cx="2505673" cy="2376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02F3C-F2D4-11C2-30CC-CA23640596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941" y="1925309"/>
            <a:ext cx="1282588" cy="12296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200AAA-4F54-B4B1-7931-D2FA3F188D1D}"/>
              </a:ext>
            </a:extLst>
          </p:cNvPr>
          <p:cNvSpPr txBox="1"/>
          <p:nvPr/>
        </p:nvSpPr>
        <p:spPr>
          <a:xfrm>
            <a:off x="7084971" y="4845851"/>
            <a:ext cx="19443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Display Table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Items to Paint &amp; Decorate: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Canvases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2D &amp; 3D wood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Ceramics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Styrofoam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4D9D87-64D4-A9EE-3A10-597D2E3826A9}"/>
              </a:ext>
            </a:extLst>
          </p:cNvPr>
          <p:cNvSpPr txBox="1"/>
          <p:nvPr/>
        </p:nvSpPr>
        <p:spPr>
          <a:xfrm>
            <a:off x="786185" y="2248795"/>
            <a:ext cx="128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Decoration Table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E4109C-F1EC-6A05-2AC6-25776EAF1793}"/>
              </a:ext>
            </a:extLst>
          </p:cNvPr>
          <p:cNvSpPr txBox="1"/>
          <p:nvPr/>
        </p:nvSpPr>
        <p:spPr>
          <a:xfrm>
            <a:off x="9381386" y="1967937"/>
            <a:ext cx="160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A09F8-FFE0-0AE7-411A-98762965ABF2}"/>
              </a:ext>
            </a:extLst>
          </p:cNvPr>
          <p:cNvSpPr txBox="1"/>
          <p:nvPr/>
        </p:nvSpPr>
        <p:spPr>
          <a:xfrm>
            <a:off x="952761" y="5934670"/>
            <a:ext cx="2081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C66FF"/>
                </a:solidFill>
              </a:rPr>
              <a:t>Table where Kiddos paint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306181-1AD5-EE23-994D-2752DE8C1D88}"/>
              </a:ext>
            </a:extLst>
          </p:cNvPr>
          <p:cNvSpPr txBox="1"/>
          <p:nvPr/>
        </p:nvSpPr>
        <p:spPr>
          <a:xfrm>
            <a:off x="5139903" y="2248109"/>
            <a:ext cx="1600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Bench Table </a:t>
            </a:r>
            <a:r>
              <a:rPr lang="en-US" dirty="0">
                <a:solidFill>
                  <a:srgbClr val="CC66FF"/>
                </a:solidFill>
              </a:rPr>
              <a:t>where Kiddos paint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0EC1F2-A151-4D8F-723E-103DF50095C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517"/>
            <a:ext cx="1707028" cy="1566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1E8202-809B-1D70-A0B5-7ACED3EED45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21" y="963499"/>
            <a:ext cx="377985" cy="5486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6AF37D-CA6C-4E6A-64EB-570FE9606FA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59018">
            <a:off x="6269096" y="6128415"/>
            <a:ext cx="394525" cy="394525"/>
          </a:xfrm>
          <a:prstGeom prst="rect">
            <a:avLst/>
          </a:prstGeom>
        </p:spPr>
      </p:pic>
      <p:pic>
        <p:nvPicPr>
          <p:cNvPr id="9" name="Picture 8" descr="A child painting on a table&#10;&#10;Description automatically generated with medium confidence">
            <a:extLst>
              <a:ext uri="{FF2B5EF4-FFF2-40B4-BE49-F238E27FC236}">
                <a16:creationId xmlns:a16="http://schemas.microsoft.com/office/drawing/2014/main" id="{9F308381-09DC-D4C7-1481-F927F75C9B9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581" y="1877987"/>
            <a:ext cx="1686446" cy="15299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636597-2AFF-EE02-9794-66D7840823C7}"/>
              </a:ext>
            </a:extLst>
          </p:cNvPr>
          <p:cNvSpPr txBox="1"/>
          <p:nvPr/>
        </p:nvSpPr>
        <p:spPr>
          <a:xfrm>
            <a:off x="9290084" y="5934670"/>
            <a:ext cx="217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C66FF"/>
                </a:solidFill>
              </a:rPr>
              <a:t>Table where Kiddos paint</a:t>
            </a:r>
          </a:p>
        </p:txBody>
      </p:sp>
      <p:pic>
        <p:nvPicPr>
          <p:cNvPr id="2050" name="Picture 2" descr="art paint palette cartoon - Clip Art Library">
            <a:extLst>
              <a:ext uri="{FF2B5EF4-FFF2-40B4-BE49-F238E27FC236}">
                <a16:creationId xmlns:a16="http://schemas.microsoft.com/office/drawing/2014/main" id="{3D9AFF4B-3E78-0A0E-549E-0D9A9CD56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626" y="480719"/>
            <a:ext cx="1086007" cy="10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emium Vector | Cute little boy and girl using paint to hand for art">
            <a:extLst>
              <a:ext uri="{FF2B5EF4-FFF2-40B4-BE49-F238E27FC236}">
                <a16:creationId xmlns:a16="http://schemas.microsoft.com/office/drawing/2014/main" id="{2A69C5E5-D0C5-12CD-E358-A9A1E3FF1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9433" y="2415086"/>
            <a:ext cx="1471665" cy="110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14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31A4C-EBB4-045C-AC3E-B3965A920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7200" b="1" dirty="0">
                <a:solidFill>
                  <a:srgbClr val="CC66FF"/>
                </a:solidFill>
                <a:latin typeface="Corbel" panose="020B0503020204020204"/>
              </a:rPr>
              <a:t>Sand Art</a:t>
            </a:r>
            <a:endParaRPr lang="en-US" b="1" dirty="0">
              <a:solidFill>
                <a:srgbClr val="CC66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49719D-596D-3F0C-C2C9-56E8D030C3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86" y="226128"/>
            <a:ext cx="1707028" cy="1566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B5249F-984E-386E-82E2-C9FA00AA9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14" y="990795"/>
            <a:ext cx="707772" cy="802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C44975-B478-A5F6-C98B-49A32697C2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75032" y="514621"/>
            <a:ext cx="1397159" cy="10478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1EC0B6-EA89-DD7E-C355-38CBAE9AD6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82" y="2305878"/>
            <a:ext cx="5767992" cy="4325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C79C89-FF5D-F30E-7ACF-20FAC3D94BA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584" y="2044439"/>
            <a:ext cx="4177902" cy="45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3D844-9A12-C47F-1B80-CA835D529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836" y="276775"/>
            <a:ext cx="7377546" cy="150876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Corbel" panose="020B0503020204020204"/>
              </a:rPr>
              <a:t>Make</a:t>
            </a:r>
            <a:r>
              <a:rPr lang="en-US" sz="7200" b="1" dirty="0">
                <a:solidFill>
                  <a:srgbClr val="CC66FF"/>
                </a:solidFill>
                <a:latin typeface="Corbel" panose="020B0503020204020204"/>
              </a:rPr>
              <a:t> Crafts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ECAE5-2541-7ACC-AF06-3A60E475E7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38" y="226128"/>
            <a:ext cx="1713124" cy="1566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0A1618-C269-7F95-D2B8-B9CF2BED6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47" y="1009532"/>
            <a:ext cx="530105" cy="754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62434-56F5-59D4-F533-1AE16AAAFA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509" y="2339540"/>
            <a:ext cx="2715925" cy="1826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294ED6-751B-8AD4-E698-9B34B9D5F1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804" y="3181242"/>
            <a:ext cx="997555" cy="1330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A3BD40-DED4-1EAB-7E2C-C8610C0F9A5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074" y="3181243"/>
            <a:ext cx="997554" cy="1330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73BA76-D12F-E5AD-716B-D462162385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210" y="3181242"/>
            <a:ext cx="997555" cy="1330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58DD9E-B5B7-83E3-5D05-D0DFFB713C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2940" y="4529300"/>
            <a:ext cx="3275437" cy="22219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E25CE8-C29F-C2A1-4014-F2A87194794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005" y="4211089"/>
            <a:ext cx="3971953" cy="25490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E6F271-B48E-3D7D-8921-455C7072ACC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62" y="4046290"/>
            <a:ext cx="2696114" cy="26961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EF112C-9852-B8DE-A5B8-98293BCAF2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3450" y="4932491"/>
            <a:ext cx="1114170" cy="9237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717379-BC32-7993-ECFC-6D11B5C7396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201" y="5329683"/>
            <a:ext cx="744848" cy="744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2AE474-4738-5371-6A61-FC6FB9AA16C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44" y="2220330"/>
            <a:ext cx="2290985" cy="2290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8DBE33-AB70-08B7-07AA-D089D56674E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9550" y="192409"/>
            <a:ext cx="1571503" cy="15715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D120D0-ED80-557E-4BD2-ABA39F073941}"/>
              </a:ext>
            </a:extLst>
          </p:cNvPr>
          <p:cNvSpPr txBox="1"/>
          <p:nvPr/>
        </p:nvSpPr>
        <p:spPr>
          <a:xfrm>
            <a:off x="3698126" y="5988074"/>
            <a:ext cx="106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FF"/>
                </a:solidFill>
              </a:rPr>
              <a:t>Display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BE0040-F60C-0511-DF55-1D37D5729977}"/>
              </a:ext>
            </a:extLst>
          </p:cNvPr>
          <p:cNvSpPr txBox="1"/>
          <p:nvPr/>
        </p:nvSpPr>
        <p:spPr>
          <a:xfrm>
            <a:off x="7370907" y="6127492"/>
            <a:ext cx="207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C66FF"/>
                </a:solidFill>
              </a:rPr>
              <a:t>Table where Kiddos Create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A74F6-0990-4A32-427B-EB16DE4C32C3}"/>
              </a:ext>
            </a:extLst>
          </p:cNvPr>
          <p:cNvSpPr txBox="1"/>
          <p:nvPr/>
        </p:nvSpPr>
        <p:spPr>
          <a:xfrm>
            <a:off x="436633" y="6153469"/>
            <a:ext cx="2097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C66FF"/>
                </a:solidFill>
              </a:rPr>
              <a:t>Table where Kiddos Create</a:t>
            </a:r>
            <a:endParaRPr lang="en-US" dirty="0">
              <a:solidFill>
                <a:srgbClr val="CC66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F63FB5-4C15-AE04-5AED-B6CFF9A15E1C}"/>
              </a:ext>
            </a:extLst>
          </p:cNvPr>
          <p:cNvSpPr txBox="1"/>
          <p:nvPr/>
        </p:nvSpPr>
        <p:spPr>
          <a:xfrm>
            <a:off x="4283239" y="2745975"/>
            <a:ext cx="212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FF"/>
                </a:solidFill>
              </a:rPr>
              <a:t>“Foam, Peel &amp; stick” </a:t>
            </a:r>
          </a:p>
        </p:txBody>
      </p:sp>
    </p:spTree>
    <p:extLst>
      <p:ext uri="{BB962C8B-B14F-4D97-AF65-F5344CB8AC3E}">
        <p14:creationId xmlns:p14="http://schemas.microsoft.com/office/powerpoint/2010/main" val="16374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E5B7E-8041-DB7E-9A02-115BB4714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7200" b="1" dirty="0">
                <a:solidFill>
                  <a:srgbClr val="CC66FF"/>
                </a:solidFill>
                <a:latin typeface="Corbel" panose="020B0503020204020204"/>
              </a:rPr>
              <a:t>Face paint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B3E4F4-C0C5-3580-7E4A-9C7ECE2015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8" y="226128"/>
            <a:ext cx="1713124" cy="1566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78AFEC-6E8C-233D-3D2C-9CDDA1FD7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" y="1009532"/>
            <a:ext cx="754380" cy="754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ED471B-FCFD-B1CC-03B9-27DC0AAAD7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76165" y="2684449"/>
            <a:ext cx="4445000" cy="3333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ECECE-9BB0-4101-5EAD-1693A9072D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38" y="4687874"/>
            <a:ext cx="2514600" cy="1885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435859-06EB-8BA7-C56F-76B145D81F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46" y="2340317"/>
            <a:ext cx="251460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EB8A17-3EB6-5440-755B-60303847DD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59780" y="472769"/>
            <a:ext cx="1508760" cy="11315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A4ACCA-FA2F-2C9B-094F-FED315E4B83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181" y="1878711"/>
            <a:ext cx="3728489" cy="500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5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8B273-77B2-7853-6C63-F8DD447D9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703" y="303566"/>
            <a:ext cx="8059303" cy="1508760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Corbel" panose="020B0503020204020204"/>
              </a:rPr>
              <a:t>Make</a:t>
            </a:r>
            <a:r>
              <a:rPr lang="en-US" sz="7200" b="1" dirty="0">
                <a:solidFill>
                  <a:srgbClr val="CC66FF"/>
                </a:solidFill>
                <a:latin typeface="Corbel" panose="020B0503020204020204"/>
              </a:rPr>
              <a:t> </a:t>
            </a:r>
            <a:r>
              <a:rPr lang="en-US" sz="7200" b="1" dirty="0" err="1">
                <a:solidFill>
                  <a:srgbClr val="CC66FF"/>
                </a:solidFill>
                <a:latin typeface="Corbel" panose="020B0503020204020204"/>
              </a:rPr>
              <a:t>Play-doh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F5069-00D2-7692-5352-39BF0CA68F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0728"/>
            <a:ext cx="1713124" cy="1566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16070C-7A66-476F-E275-2ADC905CA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07" y="1003138"/>
            <a:ext cx="400310" cy="713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74E1C-0F77-DA24-4B90-342E1E07EB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9503" y="1919878"/>
            <a:ext cx="3231160" cy="3822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CEC2AF-4B41-E3A7-C8C0-CE36E729DA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96" y="4476424"/>
            <a:ext cx="3279932" cy="2219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4C2E02-95D1-AEEF-C335-0C2B65382DF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17" y="1926543"/>
            <a:ext cx="3231160" cy="3822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EDA0C9-8654-664A-1F29-D611416B3B2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791" y="4845558"/>
            <a:ext cx="1115665" cy="926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B1FDD6-5B14-988A-5749-CB5901359DC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456" y="5247553"/>
            <a:ext cx="743776" cy="743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4983AC-F0FC-1187-765F-6F4A3107AD6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1852">
            <a:off x="5020019" y="3840982"/>
            <a:ext cx="1921286" cy="10833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507BC7-9C7B-FFC8-4C68-C7404411C651}"/>
              </a:ext>
            </a:extLst>
          </p:cNvPr>
          <p:cNvSpPr txBox="1"/>
          <p:nvPr/>
        </p:nvSpPr>
        <p:spPr>
          <a:xfrm>
            <a:off x="6660045" y="2081096"/>
            <a:ext cx="13643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FF"/>
                </a:solidFill>
              </a:rPr>
              <a:t>Table for kiddos to play with their own Play-Doh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00E6A6-33C2-F595-25DD-7AA271BAEFF7}"/>
              </a:ext>
            </a:extLst>
          </p:cNvPr>
          <p:cNvSpPr txBox="1"/>
          <p:nvPr/>
        </p:nvSpPr>
        <p:spPr>
          <a:xfrm>
            <a:off x="4450798" y="5872986"/>
            <a:ext cx="1276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FF"/>
                </a:solidFill>
              </a:rPr>
              <a:t>Display Table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245CF7-0680-C47F-BDC2-BA51BE9AF095}"/>
              </a:ext>
            </a:extLst>
          </p:cNvPr>
          <p:cNvSpPr txBox="1"/>
          <p:nvPr/>
        </p:nvSpPr>
        <p:spPr>
          <a:xfrm>
            <a:off x="8699503" y="5865763"/>
            <a:ext cx="3245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FF"/>
                </a:solidFill>
              </a:rPr>
              <a:t>Table where Kiddos Make their own Play-Doh! (premeasured ALL NATURAL ingredients)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3BB4B2-7FDD-EABA-CC97-5E043D6FAB0C}"/>
              </a:ext>
            </a:extLst>
          </p:cNvPr>
          <p:cNvSpPr txBox="1"/>
          <p:nvPr/>
        </p:nvSpPr>
        <p:spPr>
          <a:xfrm>
            <a:off x="226617" y="5772230"/>
            <a:ext cx="3231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Table where Kiddos Make their own Play-Doh! (premeasured ALL NATURAL ingredients)</a:t>
            </a:r>
          </a:p>
        </p:txBody>
      </p:sp>
      <p:pic>
        <p:nvPicPr>
          <p:cNvPr id="4098" name="Picture 2" descr="Crayola Dough Vs. Play Doh: Which Is Better For Your Child? - Mommy &amp; Me Fun">
            <a:extLst>
              <a:ext uri="{FF2B5EF4-FFF2-40B4-BE49-F238E27FC236}">
                <a16:creationId xmlns:a16="http://schemas.microsoft.com/office/drawing/2014/main" id="{476AD674-7927-1D5F-0F7E-E23746FC7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7185" y="1908944"/>
            <a:ext cx="2482860" cy="164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05AF59-7E14-6B72-3B8A-0BE3DCB1624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525" y="3147661"/>
            <a:ext cx="635520" cy="407850"/>
          </a:xfrm>
          <a:prstGeom prst="rect">
            <a:avLst/>
          </a:prstGeom>
        </p:spPr>
      </p:pic>
      <p:pic>
        <p:nvPicPr>
          <p:cNvPr id="4100" name="Picture 4" descr="Easy Playdough Recipe">
            <a:extLst>
              <a:ext uri="{FF2B5EF4-FFF2-40B4-BE49-F238E27FC236}">
                <a16:creationId xmlns:a16="http://schemas.microsoft.com/office/drawing/2014/main" id="{AAC1856D-B23D-9EF0-B80D-C2A32E85D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8585" y="279634"/>
            <a:ext cx="1447008" cy="144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00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Custom 2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FF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1_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3.xml><?xml version="1.0" encoding="utf-8"?>
<a:theme xmlns:a="http://schemas.openxmlformats.org/drawingml/2006/main" name="2_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1073</TotalTime>
  <Words>490</Words>
  <Application>Microsoft Office PowerPoint</Application>
  <PresentationFormat>Widescreen</PresentationFormat>
  <Paragraphs>109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Calibri</vt:lpstr>
      <vt:lpstr>Comic Sans MS</vt:lpstr>
      <vt:lpstr>Corbel</vt:lpstr>
      <vt:lpstr>Wingdings</vt:lpstr>
      <vt:lpstr>Banded</vt:lpstr>
      <vt:lpstr>1_Banded</vt:lpstr>
      <vt:lpstr>2_Banded</vt:lpstr>
      <vt:lpstr> Welcome To The  KIDS ZONE!  </vt:lpstr>
      <vt:lpstr>Kids zone  overview</vt:lpstr>
      <vt:lpstr>The front of the Kids Zone</vt:lpstr>
      <vt:lpstr>Make -n- Takes</vt:lpstr>
      <vt:lpstr>Come Paint with us!</vt:lpstr>
      <vt:lpstr>Sand Art</vt:lpstr>
      <vt:lpstr>Make Crafts</vt:lpstr>
      <vt:lpstr>Face paint</vt:lpstr>
      <vt:lpstr>Make Play-doh</vt:lpstr>
      <vt:lpstr>make fun Cakes </vt:lpstr>
      <vt:lpstr>Make snow globes (Yearly) </vt:lpstr>
      <vt:lpstr>Flowerpots  (Paint, decorate &amp; Plant flowers)</vt:lpstr>
      <vt:lpstr>Make Jewelry </vt:lpstr>
      <vt:lpstr>play for a  prize!</vt:lpstr>
      <vt:lpstr>HOOP it up</vt:lpstr>
      <vt:lpstr> Cans Down!</vt:lpstr>
      <vt:lpstr>Hit the moving target!</vt:lpstr>
      <vt:lpstr>Throw the pass</vt:lpstr>
      <vt:lpstr>dinosaur roar to score</vt:lpstr>
      <vt:lpstr>Ping pong toss</vt:lpstr>
      <vt:lpstr>Darts</vt:lpstr>
      <vt:lpstr>Stay &amp; play   ages 2 and younger </vt:lpstr>
      <vt:lpstr>Stay &amp; play (bowling bean bag toss bubbles sand table tent) </vt:lpstr>
      <vt:lpstr>Stay &amp; play (water table darts bubbles &amp; hoops) </vt:lpstr>
      <vt:lpstr>Hide n slide</vt:lpstr>
      <vt:lpstr> Bouncy houses </vt:lpstr>
      <vt:lpstr> tickets </vt:lpstr>
      <vt:lpstr> Hot dog stand  (hot dogs popcorn &amp; drinks)</vt:lpstr>
      <vt:lpstr> </vt:lpstr>
      <vt:lpstr> tickets </vt:lpstr>
      <vt:lpstr> tickets </vt:lpstr>
      <vt:lpstr> Enjoy the zone  (free football Challenge connect 4  balloons &amp; coney island toss) </vt:lpstr>
      <vt:lpstr> win! Win! Win (egg in spoon race three-legged race potato sack race)  </vt:lpstr>
      <vt:lpstr>Vision and Mission Statement </vt:lpstr>
      <vt:lpstr>how exciting!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Rochale Clayton</dc:creator>
  <cp:lastModifiedBy>Rochale Clayton</cp:lastModifiedBy>
  <cp:revision>122</cp:revision>
  <dcterms:created xsi:type="dcterms:W3CDTF">2022-11-05T14:28:35Z</dcterms:created>
  <dcterms:modified xsi:type="dcterms:W3CDTF">2022-12-06T05:53:14Z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